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0"/>
  </p:notesMasterIdLst>
  <p:handoutMasterIdLst>
    <p:handoutMasterId r:id="rId31"/>
  </p:handoutMasterIdLst>
  <p:sldIdLst>
    <p:sldId id="531" r:id="rId2"/>
    <p:sldId id="289" r:id="rId3"/>
    <p:sldId id="538" r:id="rId4"/>
    <p:sldId id="310" r:id="rId5"/>
    <p:sldId id="311" r:id="rId6"/>
    <p:sldId id="320" r:id="rId7"/>
    <p:sldId id="292" r:id="rId8"/>
    <p:sldId id="533" r:id="rId9"/>
    <p:sldId id="302" r:id="rId10"/>
    <p:sldId id="549" r:id="rId11"/>
    <p:sldId id="535" r:id="rId12"/>
    <p:sldId id="322" r:id="rId13"/>
    <p:sldId id="534" r:id="rId14"/>
    <p:sldId id="319" r:id="rId15"/>
    <p:sldId id="541" r:id="rId16"/>
    <p:sldId id="542" r:id="rId17"/>
    <p:sldId id="544" r:id="rId18"/>
    <p:sldId id="314" r:id="rId19"/>
    <p:sldId id="315" r:id="rId20"/>
    <p:sldId id="545" r:id="rId21"/>
    <p:sldId id="532" r:id="rId22"/>
    <p:sldId id="536" r:id="rId23"/>
    <p:sldId id="552" r:id="rId24"/>
    <p:sldId id="551" r:id="rId25"/>
    <p:sldId id="546" r:id="rId26"/>
    <p:sldId id="540" r:id="rId27"/>
    <p:sldId id="547" r:id="rId28"/>
    <p:sldId id="301" r:id="rId29"/>
  </p:sldIdLst>
  <p:sldSz cx="12192000" cy="6858000"/>
  <p:notesSz cx="6858000" cy="9144000"/>
  <p:embeddedFontLst>
    <p:embeddedFont>
      <p:font typeface="Aharoni" panose="02010803020104030203" pitchFamily="2" charset="-79"/>
      <p:bold r:id="rId32"/>
    </p:embeddedFont>
    <p:embeddedFont>
      <p:font typeface="Arial Black" panose="020B0A04020102020204" pitchFamily="34" charset="0"/>
      <p:bold r:id="rId33"/>
    </p:embeddedFont>
    <p:embeddedFont>
      <p:font typeface="Montserrat" panose="00000500000000000000" pitchFamily="2" charset="0"/>
      <p:regular r:id="rId34"/>
      <p:bold r:id="rId35"/>
      <p:italic r:id="rId36"/>
      <p:boldItalic r:id="rId37"/>
    </p:embeddedFont>
    <p:embeddedFont>
      <p:font typeface="Montserrat Medium" panose="00000600000000000000" pitchFamily="2" charset="0"/>
      <p:regular r:id="rId38"/>
      <p:italic r:id="rId39"/>
    </p:embeddedFont>
    <p:embeddedFont>
      <p:font typeface="Open Sans" panose="020B0606030504020204" pitchFamily="34" charset="0"/>
      <p:regular r:id="rId40"/>
      <p:bold r:id="rId41"/>
      <p:italic r:id="rId42"/>
      <p:boldItalic r:id="rId43"/>
    </p:embeddedFont>
    <p:embeddedFont>
      <p:font typeface="Plus Jakarta Sans" panose="020B0604020202020204" charset="0"/>
      <p:regular r:id="rId44"/>
      <p:bold r:id="rId45"/>
      <p:italic r:id="rId46"/>
      <p:boldItalic r:id="rId47"/>
    </p:embeddedFont>
    <p:embeddedFont>
      <p:font typeface="Poppins SemiBold" panose="00000700000000000000" pitchFamily="2" charset="0"/>
      <p:regular r:id="rId48"/>
      <p:bold r:id="rId49"/>
      <p:italic r:id="rId50"/>
      <p:boldItalic r:id="rId51"/>
    </p:embeddedFont>
    <p:embeddedFont>
      <p:font typeface="Verdana" panose="020B0604030504040204" pitchFamily="34" charset="0"/>
      <p:regular r:id="rId52"/>
      <p:bold r:id="rId53"/>
      <p:italic r:id="rId54"/>
      <p:boldItalic r:id="rId55"/>
    </p:embeddedFont>
  </p:embeddedFontLst>
  <p:custDataLst>
    <p:tags r:id="rId5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research on 5G and LIFI technology</cx:pt>
          <cx:pt idx="1">Design and system architecture</cx:pt>
          <cx:pt idx="2">working on a literature survey.</cx:pt>
          <cx:pt idx="3">We will begin building our model</cx:pt>
          <cx:pt idx="4">abstract proposal</cx:pt>
        </cx:lvl>
      </cx:strDim>
      <cx:numDim type="val">
        <cx:f>Sheet1!$B$2:$B$6</cx:f>
        <cx:lvl ptCount="5" formatCode="dd-mm-yyyy">
          <cx:pt idx="0">45630</cx:pt>
          <cx:pt idx="1">45637</cx:pt>
          <cx:pt idx="2">45640</cx:pt>
          <cx:pt idx="3">45644</cx:pt>
          <cx:pt idx="4">45650</cx:pt>
        </cx:lvl>
      </cx:numDim>
    </cx:data>
  </cx:chartData>
  <cx:chart>
    <cx:title pos="t" align="ctr" overlay="0"/>
    <cx:plotArea>
      <cx:plotAreaRegion>
        <cx:series layoutId="funnel" uniqueId="{32FC9CB3-47C6-44D2-845F-A2A381DC7C07}">
          <cx:tx>
            <cx:txData>
              <cx:f>Sheet1!$B$1</cx:f>
              <cx:v/>
            </cx:txData>
          </cx:tx>
          <cx:dataLabels>
            <cx:visibility seriesName="0" categoryName="0" value="1"/>
          </cx:dataLabels>
          <cx:dataId val="0"/>
        </cx:series>
      </cx:plotAreaRegion>
      <cx:axis id="0">
        <cx:catScaling gapWidth="0.5"/>
        <cx:tickLabels/>
      </cx:axis>
    </cx:plotArea>
    <cx:legend pos="t"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Sheet1!$A$3:$A$6</cx:f>
        <cx:lvl ptCount="4">
          <cx:pt idx="0">review1</cx:pt>
          <cx:pt idx="1">Complete the assembly and testing of the model</cx:pt>
          <cx:pt idx="2">review 2</cx:pt>
          <cx:pt idx="3">Preparation of the final report</cx:pt>
        </cx:lvl>
      </cx:strDim>
      <cx:numDim type="val">
        <cx:f>Sheet1!$B$3:$B$6</cx:f>
        <cx:lvl ptCount="4" formatCode="dd-mm-yyyy">
          <cx:pt idx="0">45657</cx:pt>
          <cx:pt idx="1">45679</cx:pt>
          <cx:pt idx="2">45689</cx:pt>
          <cx:pt idx="3">45703</cx:pt>
        </cx:lvl>
      </cx:numDim>
    </cx:data>
  </cx:chartData>
  <cx:chart>
    <cx:title pos="t" align="ctr" overlay="0"/>
    <cx:plotArea>
      <cx:plotAreaRegion>
        <cx:series layoutId="funnel" uniqueId="{32FC9CB3-47C6-44D2-845F-A2A381DC7C07}">
          <cx:tx>
            <cx:txData>
              <cx:f>Sheet1!$B$1</cx:f>
              <cx:v/>
            </cx:txData>
          </cx:tx>
          <cx:dataLabels>
            <cx:visibility seriesName="0" categoryName="0" value="1"/>
          </cx:dataLabels>
          <cx:dataId val="0"/>
        </cx:series>
      </cx:plotAreaRegion>
      <cx:axis id="0">
        <cx:catScaling gapWidth="0.5"/>
        <cx:tickLabels/>
      </cx:axis>
    </cx:plotArea>
    <cx:legend pos="t"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27">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427">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318ADB-0D69-4875-871B-2F068A6F6126}" type="doc">
      <dgm:prSet loTypeId="urn:microsoft.com/office/officeart/2005/8/layout/pyramid2" loCatId="pyramid" qsTypeId="urn:microsoft.com/office/officeart/2005/8/quickstyle/simple1" qsCatId="simple" csTypeId="urn:microsoft.com/office/officeart/2005/8/colors/colorful4" csCatId="colorful"/>
      <dgm:spPr/>
      <dgm:t>
        <a:bodyPr/>
        <a:lstStyle/>
        <a:p>
          <a:endParaRPr lang="en-IN"/>
        </a:p>
      </dgm:t>
    </dgm:pt>
    <dgm:pt modelId="{BC9974B1-1F88-4279-B9EA-1C4C89C635E5}">
      <dgm:prSet/>
      <dgm:spPr/>
      <dgm:t>
        <a:bodyPr/>
        <a:lstStyle/>
        <a:p>
          <a:r>
            <a:rPr lang="en-US" b="1" i="0" baseline="0"/>
            <a:t>Challenges:</a:t>
          </a:r>
          <a:endParaRPr lang="en-IN"/>
        </a:p>
      </dgm:t>
    </dgm:pt>
    <dgm:pt modelId="{A473F07B-A22B-418A-BB38-E0AC6714D7E6}" type="parTrans" cxnId="{227F9F2D-4477-48B1-9C09-569291EE24ED}">
      <dgm:prSet/>
      <dgm:spPr/>
      <dgm:t>
        <a:bodyPr/>
        <a:lstStyle/>
        <a:p>
          <a:endParaRPr lang="en-IN"/>
        </a:p>
      </dgm:t>
    </dgm:pt>
    <dgm:pt modelId="{5903B40E-F4F7-4B9E-9F32-92B27A43AB44}" type="sibTrans" cxnId="{227F9F2D-4477-48B1-9C09-569291EE24ED}">
      <dgm:prSet/>
      <dgm:spPr/>
      <dgm:t>
        <a:bodyPr/>
        <a:lstStyle/>
        <a:p>
          <a:endParaRPr lang="en-IN"/>
        </a:p>
      </dgm:t>
    </dgm:pt>
    <dgm:pt modelId="{72EC0414-CD1E-4CAE-AF2B-A10712F574CA}">
      <dgm:prSet/>
      <dgm:spPr/>
      <dgm:t>
        <a:bodyPr/>
        <a:lstStyle/>
        <a:p>
          <a:r>
            <a:rPr lang="en-US" b="0" i="0" baseline="0"/>
            <a:t>Light interference</a:t>
          </a:r>
          <a:endParaRPr lang="en-IN"/>
        </a:p>
      </dgm:t>
    </dgm:pt>
    <dgm:pt modelId="{4860EFCF-0DB6-494E-9C83-EEADBCE961FB}" type="parTrans" cxnId="{290EFA5C-0E08-4CA9-9854-9F6A3D2C9AE5}">
      <dgm:prSet/>
      <dgm:spPr/>
      <dgm:t>
        <a:bodyPr/>
        <a:lstStyle/>
        <a:p>
          <a:endParaRPr lang="en-IN"/>
        </a:p>
      </dgm:t>
    </dgm:pt>
    <dgm:pt modelId="{C2A4B205-03A4-4E01-957D-0CADFA5893AE}" type="sibTrans" cxnId="{290EFA5C-0E08-4CA9-9854-9F6A3D2C9AE5}">
      <dgm:prSet/>
      <dgm:spPr/>
      <dgm:t>
        <a:bodyPr/>
        <a:lstStyle/>
        <a:p>
          <a:endParaRPr lang="en-IN"/>
        </a:p>
      </dgm:t>
    </dgm:pt>
    <dgm:pt modelId="{5F809EB8-9A09-42A5-A17B-0AA0F1C1D273}">
      <dgm:prSet/>
      <dgm:spPr/>
      <dgm:t>
        <a:bodyPr/>
        <a:lstStyle/>
        <a:p>
          <a:r>
            <a:rPr lang="en-US" b="0" i="0" baseline="0"/>
            <a:t>Limited range</a:t>
          </a:r>
          <a:endParaRPr lang="en-IN"/>
        </a:p>
      </dgm:t>
    </dgm:pt>
    <dgm:pt modelId="{E99A187E-60E2-4EE6-8925-C725FFB4E9DB}" type="parTrans" cxnId="{9152DEEE-3F3A-4EE5-9C62-1C8F63ACDBA4}">
      <dgm:prSet/>
      <dgm:spPr/>
      <dgm:t>
        <a:bodyPr/>
        <a:lstStyle/>
        <a:p>
          <a:endParaRPr lang="en-IN"/>
        </a:p>
      </dgm:t>
    </dgm:pt>
    <dgm:pt modelId="{E2DF642B-0F9C-4F4A-9142-D18FC1431622}" type="sibTrans" cxnId="{9152DEEE-3F3A-4EE5-9C62-1C8F63ACDBA4}">
      <dgm:prSet/>
      <dgm:spPr/>
      <dgm:t>
        <a:bodyPr/>
        <a:lstStyle/>
        <a:p>
          <a:endParaRPr lang="en-IN"/>
        </a:p>
      </dgm:t>
    </dgm:pt>
    <dgm:pt modelId="{221E179F-F11E-4016-8A48-A5CC68BCD124}">
      <dgm:prSet/>
      <dgm:spPr/>
      <dgm:t>
        <a:bodyPr/>
        <a:lstStyle/>
        <a:p>
          <a:r>
            <a:rPr lang="en-US" b="0" i="0" baseline="0"/>
            <a:t>Signal distortion</a:t>
          </a:r>
          <a:endParaRPr lang="en-IN"/>
        </a:p>
      </dgm:t>
    </dgm:pt>
    <dgm:pt modelId="{B6FD590B-2F48-4B36-9269-EC7411EF7261}" type="parTrans" cxnId="{7DC0B999-4BC7-4832-A513-908688C0F37D}">
      <dgm:prSet/>
      <dgm:spPr/>
      <dgm:t>
        <a:bodyPr/>
        <a:lstStyle/>
        <a:p>
          <a:endParaRPr lang="en-IN"/>
        </a:p>
      </dgm:t>
    </dgm:pt>
    <dgm:pt modelId="{4DDA7EA5-1E3C-4282-B475-E44C7169666D}" type="sibTrans" cxnId="{7DC0B999-4BC7-4832-A513-908688C0F37D}">
      <dgm:prSet/>
      <dgm:spPr/>
      <dgm:t>
        <a:bodyPr/>
        <a:lstStyle/>
        <a:p>
          <a:endParaRPr lang="en-IN"/>
        </a:p>
      </dgm:t>
    </dgm:pt>
    <dgm:pt modelId="{B1593F11-FF5C-40B6-986D-64482714B459}">
      <dgm:prSet/>
      <dgm:spPr/>
      <dgm:t>
        <a:bodyPr/>
        <a:lstStyle/>
        <a:p>
          <a:r>
            <a:rPr lang="en-US" b="1" i="0" baseline="0"/>
            <a:t>Solutions:</a:t>
          </a:r>
          <a:endParaRPr lang="en-IN"/>
        </a:p>
      </dgm:t>
    </dgm:pt>
    <dgm:pt modelId="{6E71D74F-F021-4EEE-BE21-64A025FA12D4}" type="parTrans" cxnId="{6EA55B70-1BFE-48A0-89F4-8FB7EDBC9639}">
      <dgm:prSet/>
      <dgm:spPr/>
      <dgm:t>
        <a:bodyPr/>
        <a:lstStyle/>
        <a:p>
          <a:endParaRPr lang="en-IN"/>
        </a:p>
      </dgm:t>
    </dgm:pt>
    <dgm:pt modelId="{D4CAB391-D26F-43A1-823F-AC1C90B68723}" type="sibTrans" cxnId="{6EA55B70-1BFE-48A0-89F4-8FB7EDBC9639}">
      <dgm:prSet/>
      <dgm:spPr/>
      <dgm:t>
        <a:bodyPr/>
        <a:lstStyle/>
        <a:p>
          <a:endParaRPr lang="en-IN"/>
        </a:p>
      </dgm:t>
    </dgm:pt>
    <dgm:pt modelId="{B362B37A-7BF6-448F-A01E-6426930DA9BD}">
      <dgm:prSet/>
      <dgm:spPr/>
      <dgm:t>
        <a:bodyPr/>
        <a:lstStyle/>
        <a:p>
          <a:r>
            <a:rPr lang="en-US" b="0" i="0" baseline="0"/>
            <a:t>Use focused LED beams</a:t>
          </a:r>
          <a:endParaRPr lang="en-IN"/>
        </a:p>
      </dgm:t>
    </dgm:pt>
    <dgm:pt modelId="{1AB41336-D9F2-4CFA-84FB-FC07B35CB1B6}" type="parTrans" cxnId="{6AA3B946-B003-4606-AF61-48B10D4B750A}">
      <dgm:prSet/>
      <dgm:spPr/>
      <dgm:t>
        <a:bodyPr/>
        <a:lstStyle/>
        <a:p>
          <a:endParaRPr lang="en-IN"/>
        </a:p>
      </dgm:t>
    </dgm:pt>
    <dgm:pt modelId="{0592E165-628F-4B51-8567-8271D219D77B}" type="sibTrans" cxnId="{6AA3B946-B003-4606-AF61-48B10D4B750A}">
      <dgm:prSet/>
      <dgm:spPr/>
      <dgm:t>
        <a:bodyPr/>
        <a:lstStyle/>
        <a:p>
          <a:endParaRPr lang="en-IN"/>
        </a:p>
      </dgm:t>
    </dgm:pt>
    <dgm:pt modelId="{060D3480-0080-44A5-8B22-4CCB5978B972}">
      <dgm:prSet/>
      <dgm:spPr/>
      <dgm:t>
        <a:bodyPr/>
        <a:lstStyle/>
        <a:p>
          <a:r>
            <a:rPr lang="en-US" b="0" i="0" baseline="0"/>
            <a:t>Improve sensor sensitivity</a:t>
          </a:r>
          <a:endParaRPr lang="en-IN"/>
        </a:p>
      </dgm:t>
    </dgm:pt>
    <dgm:pt modelId="{CED15443-4E4A-4388-A86C-98D1E1D795D8}" type="parTrans" cxnId="{A568AC28-0E99-4BD1-8894-669ABF0CD42A}">
      <dgm:prSet/>
      <dgm:spPr/>
      <dgm:t>
        <a:bodyPr/>
        <a:lstStyle/>
        <a:p>
          <a:endParaRPr lang="en-IN"/>
        </a:p>
      </dgm:t>
    </dgm:pt>
    <dgm:pt modelId="{5F091683-7EE9-4FF8-A290-A8520FF61C5D}" type="sibTrans" cxnId="{A568AC28-0E99-4BD1-8894-669ABF0CD42A}">
      <dgm:prSet/>
      <dgm:spPr/>
      <dgm:t>
        <a:bodyPr/>
        <a:lstStyle/>
        <a:p>
          <a:endParaRPr lang="en-IN"/>
        </a:p>
      </dgm:t>
    </dgm:pt>
    <dgm:pt modelId="{74978EEB-41CF-4A07-96AD-9B385AB06D2C}">
      <dgm:prSet/>
      <dgm:spPr/>
      <dgm:t>
        <a:bodyPr/>
        <a:lstStyle/>
        <a:p>
          <a:r>
            <a:rPr lang="en-US" b="0" i="0" baseline="0"/>
            <a:t>Implement filters for noise reduction</a:t>
          </a:r>
          <a:endParaRPr lang="en-IN"/>
        </a:p>
      </dgm:t>
    </dgm:pt>
    <dgm:pt modelId="{497CDDF7-12A6-42B1-AAAB-BF72A50A589F}" type="parTrans" cxnId="{8DC3884E-09FC-4C37-AAA6-71978454979B}">
      <dgm:prSet/>
      <dgm:spPr/>
      <dgm:t>
        <a:bodyPr/>
        <a:lstStyle/>
        <a:p>
          <a:endParaRPr lang="en-IN"/>
        </a:p>
      </dgm:t>
    </dgm:pt>
    <dgm:pt modelId="{193BCA22-6A26-4E21-855C-766D875BE725}" type="sibTrans" cxnId="{8DC3884E-09FC-4C37-AAA6-71978454979B}">
      <dgm:prSet/>
      <dgm:spPr/>
      <dgm:t>
        <a:bodyPr/>
        <a:lstStyle/>
        <a:p>
          <a:endParaRPr lang="en-IN"/>
        </a:p>
      </dgm:t>
    </dgm:pt>
    <dgm:pt modelId="{C8523666-6B04-4690-892A-594056960832}" type="pres">
      <dgm:prSet presAssocID="{68318ADB-0D69-4875-871B-2F068A6F6126}" presName="compositeShape" presStyleCnt="0">
        <dgm:presLayoutVars>
          <dgm:dir/>
          <dgm:resizeHandles/>
        </dgm:presLayoutVars>
      </dgm:prSet>
      <dgm:spPr/>
    </dgm:pt>
    <dgm:pt modelId="{05736B96-FA37-4CBF-BF42-182305C735B1}" type="pres">
      <dgm:prSet presAssocID="{68318ADB-0D69-4875-871B-2F068A6F6126}" presName="pyramid" presStyleLbl="node1" presStyleIdx="0" presStyleCnt="1"/>
      <dgm:spPr/>
    </dgm:pt>
    <dgm:pt modelId="{7A277D42-D54C-4205-9F7A-DD4B5A114B8F}" type="pres">
      <dgm:prSet presAssocID="{68318ADB-0D69-4875-871B-2F068A6F6126}" presName="theList" presStyleCnt="0"/>
      <dgm:spPr/>
    </dgm:pt>
    <dgm:pt modelId="{9983B2E2-3CFA-4D29-A296-955299D3D5AE}" type="pres">
      <dgm:prSet presAssocID="{BC9974B1-1F88-4279-B9EA-1C4C89C635E5}" presName="aNode" presStyleLbl="fgAcc1" presStyleIdx="0" presStyleCnt="8">
        <dgm:presLayoutVars>
          <dgm:bulletEnabled val="1"/>
        </dgm:presLayoutVars>
      </dgm:prSet>
      <dgm:spPr/>
    </dgm:pt>
    <dgm:pt modelId="{10BC1104-847B-4EBC-B311-4724EB94DFD9}" type="pres">
      <dgm:prSet presAssocID="{BC9974B1-1F88-4279-B9EA-1C4C89C635E5}" presName="aSpace" presStyleCnt="0"/>
      <dgm:spPr/>
    </dgm:pt>
    <dgm:pt modelId="{894BC254-6B35-4645-816A-46DCD5E53E66}" type="pres">
      <dgm:prSet presAssocID="{72EC0414-CD1E-4CAE-AF2B-A10712F574CA}" presName="aNode" presStyleLbl="fgAcc1" presStyleIdx="1" presStyleCnt="8">
        <dgm:presLayoutVars>
          <dgm:bulletEnabled val="1"/>
        </dgm:presLayoutVars>
      </dgm:prSet>
      <dgm:spPr/>
    </dgm:pt>
    <dgm:pt modelId="{803E93AD-F984-4FD8-9CCE-FAADBA7CA692}" type="pres">
      <dgm:prSet presAssocID="{72EC0414-CD1E-4CAE-AF2B-A10712F574CA}" presName="aSpace" presStyleCnt="0"/>
      <dgm:spPr/>
    </dgm:pt>
    <dgm:pt modelId="{4604544E-A603-4D29-B90D-75BED461747F}" type="pres">
      <dgm:prSet presAssocID="{5F809EB8-9A09-42A5-A17B-0AA0F1C1D273}" presName="aNode" presStyleLbl="fgAcc1" presStyleIdx="2" presStyleCnt="8">
        <dgm:presLayoutVars>
          <dgm:bulletEnabled val="1"/>
        </dgm:presLayoutVars>
      </dgm:prSet>
      <dgm:spPr/>
    </dgm:pt>
    <dgm:pt modelId="{5D76D218-C553-4D51-8DFB-6AE1CA433443}" type="pres">
      <dgm:prSet presAssocID="{5F809EB8-9A09-42A5-A17B-0AA0F1C1D273}" presName="aSpace" presStyleCnt="0"/>
      <dgm:spPr/>
    </dgm:pt>
    <dgm:pt modelId="{39801040-1367-4276-B560-F34B8AECFBFA}" type="pres">
      <dgm:prSet presAssocID="{221E179F-F11E-4016-8A48-A5CC68BCD124}" presName="aNode" presStyleLbl="fgAcc1" presStyleIdx="3" presStyleCnt="8">
        <dgm:presLayoutVars>
          <dgm:bulletEnabled val="1"/>
        </dgm:presLayoutVars>
      </dgm:prSet>
      <dgm:spPr/>
    </dgm:pt>
    <dgm:pt modelId="{A1DF78F2-D1BE-4468-8829-38C532C977CC}" type="pres">
      <dgm:prSet presAssocID="{221E179F-F11E-4016-8A48-A5CC68BCD124}" presName="aSpace" presStyleCnt="0"/>
      <dgm:spPr/>
    </dgm:pt>
    <dgm:pt modelId="{8290C0DD-1DC4-4FC8-8DA7-2B4D2D4627A1}" type="pres">
      <dgm:prSet presAssocID="{B1593F11-FF5C-40B6-986D-64482714B459}" presName="aNode" presStyleLbl="fgAcc1" presStyleIdx="4" presStyleCnt="8">
        <dgm:presLayoutVars>
          <dgm:bulletEnabled val="1"/>
        </dgm:presLayoutVars>
      </dgm:prSet>
      <dgm:spPr/>
    </dgm:pt>
    <dgm:pt modelId="{96C845C0-EF46-4287-8C53-A8F6BDB9D5A5}" type="pres">
      <dgm:prSet presAssocID="{B1593F11-FF5C-40B6-986D-64482714B459}" presName="aSpace" presStyleCnt="0"/>
      <dgm:spPr/>
    </dgm:pt>
    <dgm:pt modelId="{7D39413E-F5DD-4D35-98DB-5620046957DC}" type="pres">
      <dgm:prSet presAssocID="{B362B37A-7BF6-448F-A01E-6426930DA9BD}" presName="aNode" presStyleLbl="fgAcc1" presStyleIdx="5" presStyleCnt="8">
        <dgm:presLayoutVars>
          <dgm:bulletEnabled val="1"/>
        </dgm:presLayoutVars>
      </dgm:prSet>
      <dgm:spPr/>
    </dgm:pt>
    <dgm:pt modelId="{CCB7F6BF-77A0-4DF8-A149-6E86AC4C43B5}" type="pres">
      <dgm:prSet presAssocID="{B362B37A-7BF6-448F-A01E-6426930DA9BD}" presName="aSpace" presStyleCnt="0"/>
      <dgm:spPr/>
    </dgm:pt>
    <dgm:pt modelId="{0BECC6F6-D1EE-42BC-8AFF-D8C4054B31DC}" type="pres">
      <dgm:prSet presAssocID="{060D3480-0080-44A5-8B22-4CCB5978B972}" presName="aNode" presStyleLbl="fgAcc1" presStyleIdx="6" presStyleCnt="8">
        <dgm:presLayoutVars>
          <dgm:bulletEnabled val="1"/>
        </dgm:presLayoutVars>
      </dgm:prSet>
      <dgm:spPr/>
    </dgm:pt>
    <dgm:pt modelId="{FF5E57F9-D103-4B47-BC8C-B13287724607}" type="pres">
      <dgm:prSet presAssocID="{060D3480-0080-44A5-8B22-4CCB5978B972}" presName="aSpace" presStyleCnt="0"/>
      <dgm:spPr/>
    </dgm:pt>
    <dgm:pt modelId="{46EBE10E-C4F1-48A6-8A77-A723690E253F}" type="pres">
      <dgm:prSet presAssocID="{74978EEB-41CF-4A07-96AD-9B385AB06D2C}" presName="aNode" presStyleLbl="fgAcc1" presStyleIdx="7" presStyleCnt="8">
        <dgm:presLayoutVars>
          <dgm:bulletEnabled val="1"/>
        </dgm:presLayoutVars>
      </dgm:prSet>
      <dgm:spPr/>
    </dgm:pt>
    <dgm:pt modelId="{2AC27F6B-9A32-49FB-BCC6-618B5C383D8A}" type="pres">
      <dgm:prSet presAssocID="{74978EEB-41CF-4A07-96AD-9B385AB06D2C}" presName="aSpace" presStyleCnt="0"/>
      <dgm:spPr/>
    </dgm:pt>
  </dgm:ptLst>
  <dgm:cxnLst>
    <dgm:cxn modelId="{CC9C2607-A37D-475F-A072-737B1235185B}" type="presOf" srcId="{B1593F11-FF5C-40B6-986D-64482714B459}" destId="{8290C0DD-1DC4-4FC8-8DA7-2B4D2D4627A1}" srcOrd="0" destOrd="0" presId="urn:microsoft.com/office/officeart/2005/8/layout/pyramid2"/>
    <dgm:cxn modelId="{4150D20D-744F-475F-AED2-5DA9E8302F20}" type="presOf" srcId="{5F809EB8-9A09-42A5-A17B-0AA0F1C1D273}" destId="{4604544E-A603-4D29-B90D-75BED461747F}" srcOrd="0" destOrd="0" presId="urn:microsoft.com/office/officeart/2005/8/layout/pyramid2"/>
    <dgm:cxn modelId="{FA6E1414-43B9-4A8A-B965-065F10617F5A}" type="presOf" srcId="{74978EEB-41CF-4A07-96AD-9B385AB06D2C}" destId="{46EBE10E-C4F1-48A6-8A77-A723690E253F}" srcOrd="0" destOrd="0" presId="urn:microsoft.com/office/officeart/2005/8/layout/pyramid2"/>
    <dgm:cxn modelId="{A568AC28-0E99-4BD1-8894-669ABF0CD42A}" srcId="{68318ADB-0D69-4875-871B-2F068A6F6126}" destId="{060D3480-0080-44A5-8B22-4CCB5978B972}" srcOrd="6" destOrd="0" parTransId="{CED15443-4E4A-4388-A86C-98D1E1D795D8}" sibTransId="{5F091683-7EE9-4FF8-A290-A8520FF61C5D}"/>
    <dgm:cxn modelId="{227F9F2D-4477-48B1-9C09-569291EE24ED}" srcId="{68318ADB-0D69-4875-871B-2F068A6F6126}" destId="{BC9974B1-1F88-4279-B9EA-1C4C89C635E5}" srcOrd="0" destOrd="0" parTransId="{A473F07B-A22B-418A-BB38-E0AC6714D7E6}" sibTransId="{5903B40E-F4F7-4B9E-9F32-92B27A43AB44}"/>
    <dgm:cxn modelId="{290EFA5C-0E08-4CA9-9854-9F6A3D2C9AE5}" srcId="{68318ADB-0D69-4875-871B-2F068A6F6126}" destId="{72EC0414-CD1E-4CAE-AF2B-A10712F574CA}" srcOrd="1" destOrd="0" parTransId="{4860EFCF-0DB6-494E-9C83-EEADBCE961FB}" sibTransId="{C2A4B205-03A4-4E01-957D-0CADFA5893AE}"/>
    <dgm:cxn modelId="{6AA3B946-B003-4606-AF61-48B10D4B750A}" srcId="{68318ADB-0D69-4875-871B-2F068A6F6126}" destId="{B362B37A-7BF6-448F-A01E-6426930DA9BD}" srcOrd="5" destOrd="0" parTransId="{1AB41336-D9F2-4CFA-84FB-FC07B35CB1B6}" sibTransId="{0592E165-628F-4B51-8567-8271D219D77B}"/>
    <dgm:cxn modelId="{8DC3884E-09FC-4C37-AAA6-71978454979B}" srcId="{68318ADB-0D69-4875-871B-2F068A6F6126}" destId="{74978EEB-41CF-4A07-96AD-9B385AB06D2C}" srcOrd="7" destOrd="0" parTransId="{497CDDF7-12A6-42B1-AAAB-BF72A50A589F}" sibTransId="{193BCA22-6A26-4E21-855C-766D875BE725}"/>
    <dgm:cxn modelId="{4106C04E-51FB-4B87-89C3-DA1A1BEB54C1}" type="presOf" srcId="{68318ADB-0D69-4875-871B-2F068A6F6126}" destId="{C8523666-6B04-4690-892A-594056960832}" srcOrd="0" destOrd="0" presId="urn:microsoft.com/office/officeart/2005/8/layout/pyramid2"/>
    <dgm:cxn modelId="{6EA55B70-1BFE-48A0-89F4-8FB7EDBC9639}" srcId="{68318ADB-0D69-4875-871B-2F068A6F6126}" destId="{B1593F11-FF5C-40B6-986D-64482714B459}" srcOrd="4" destOrd="0" parTransId="{6E71D74F-F021-4EEE-BE21-64A025FA12D4}" sibTransId="{D4CAB391-D26F-43A1-823F-AC1C90B68723}"/>
    <dgm:cxn modelId="{46B19172-D39C-4C22-B8A2-2F2BAA7FA35B}" type="presOf" srcId="{060D3480-0080-44A5-8B22-4CCB5978B972}" destId="{0BECC6F6-D1EE-42BC-8AFF-D8C4054B31DC}" srcOrd="0" destOrd="0" presId="urn:microsoft.com/office/officeart/2005/8/layout/pyramid2"/>
    <dgm:cxn modelId="{A96AF281-1579-4525-A8B5-855CFB81F8E2}" type="presOf" srcId="{B362B37A-7BF6-448F-A01E-6426930DA9BD}" destId="{7D39413E-F5DD-4D35-98DB-5620046957DC}" srcOrd="0" destOrd="0" presId="urn:microsoft.com/office/officeart/2005/8/layout/pyramid2"/>
    <dgm:cxn modelId="{4AE2F698-43E2-42BF-827F-0D7AC2B82D59}" type="presOf" srcId="{BC9974B1-1F88-4279-B9EA-1C4C89C635E5}" destId="{9983B2E2-3CFA-4D29-A296-955299D3D5AE}" srcOrd="0" destOrd="0" presId="urn:microsoft.com/office/officeart/2005/8/layout/pyramid2"/>
    <dgm:cxn modelId="{7DC0B999-4BC7-4832-A513-908688C0F37D}" srcId="{68318ADB-0D69-4875-871B-2F068A6F6126}" destId="{221E179F-F11E-4016-8A48-A5CC68BCD124}" srcOrd="3" destOrd="0" parTransId="{B6FD590B-2F48-4B36-9269-EC7411EF7261}" sibTransId="{4DDA7EA5-1E3C-4282-B475-E44C7169666D}"/>
    <dgm:cxn modelId="{128573B2-B9BE-485B-AFD3-9BBF8AA7A2F4}" type="presOf" srcId="{221E179F-F11E-4016-8A48-A5CC68BCD124}" destId="{39801040-1367-4276-B560-F34B8AECFBFA}" srcOrd="0" destOrd="0" presId="urn:microsoft.com/office/officeart/2005/8/layout/pyramid2"/>
    <dgm:cxn modelId="{9152DEEE-3F3A-4EE5-9C62-1C8F63ACDBA4}" srcId="{68318ADB-0D69-4875-871B-2F068A6F6126}" destId="{5F809EB8-9A09-42A5-A17B-0AA0F1C1D273}" srcOrd="2" destOrd="0" parTransId="{E99A187E-60E2-4EE6-8925-C725FFB4E9DB}" sibTransId="{E2DF642B-0F9C-4F4A-9142-D18FC1431622}"/>
    <dgm:cxn modelId="{9CC9B9F6-676C-443C-A591-1D0E77C6D3C1}" type="presOf" srcId="{72EC0414-CD1E-4CAE-AF2B-A10712F574CA}" destId="{894BC254-6B35-4645-816A-46DCD5E53E66}" srcOrd="0" destOrd="0" presId="urn:microsoft.com/office/officeart/2005/8/layout/pyramid2"/>
    <dgm:cxn modelId="{385E2A48-871E-4F64-B8CE-391969D8BD61}" type="presParOf" srcId="{C8523666-6B04-4690-892A-594056960832}" destId="{05736B96-FA37-4CBF-BF42-182305C735B1}" srcOrd="0" destOrd="0" presId="urn:microsoft.com/office/officeart/2005/8/layout/pyramid2"/>
    <dgm:cxn modelId="{A8AC2B93-102C-43BF-B01E-0E837240FE8C}" type="presParOf" srcId="{C8523666-6B04-4690-892A-594056960832}" destId="{7A277D42-D54C-4205-9F7A-DD4B5A114B8F}" srcOrd="1" destOrd="0" presId="urn:microsoft.com/office/officeart/2005/8/layout/pyramid2"/>
    <dgm:cxn modelId="{82265A52-3512-44D7-B9F5-1CA3AD8B1230}" type="presParOf" srcId="{7A277D42-D54C-4205-9F7A-DD4B5A114B8F}" destId="{9983B2E2-3CFA-4D29-A296-955299D3D5AE}" srcOrd="0" destOrd="0" presId="urn:microsoft.com/office/officeart/2005/8/layout/pyramid2"/>
    <dgm:cxn modelId="{BF7186DB-48DE-470E-8870-BD8E28D257E2}" type="presParOf" srcId="{7A277D42-D54C-4205-9F7A-DD4B5A114B8F}" destId="{10BC1104-847B-4EBC-B311-4724EB94DFD9}" srcOrd="1" destOrd="0" presId="urn:microsoft.com/office/officeart/2005/8/layout/pyramid2"/>
    <dgm:cxn modelId="{D0DB5336-8DF8-437A-8F9D-11559A59D9F5}" type="presParOf" srcId="{7A277D42-D54C-4205-9F7A-DD4B5A114B8F}" destId="{894BC254-6B35-4645-816A-46DCD5E53E66}" srcOrd="2" destOrd="0" presId="urn:microsoft.com/office/officeart/2005/8/layout/pyramid2"/>
    <dgm:cxn modelId="{F15ADDF7-A5D1-4480-B01E-2C7AFC98462D}" type="presParOf" srcId="{7A277D42-D54C-4205-9F7A-DD4B5A114B8F}" destId="{803E93AD-F984-4FD8-9CCE-FAADBA7CA692}" srcOrd="3" destOrd="0" presId="urn:microsoft.com/office/officeart/2005/8/layout/pyramid2"/>
    <dgm:cxn modelId="{0D0121DB-60D7-4F86-B726-D7E99BF2F39A}" type="presParOf" srcId="{7A277D42-D54C-4205-9F7A-DD4B5A114B8F}" destId="{4604544E-A603-4D29-B90D-75BED461747F}" srcOrd="4" destOrd="0" presId="urn:microsoft.com/office/officeart/2005/8/layout/pyramid2"/>
    <dgm:cxn modelId="{B0DA6974-1311-4185-8CFA-C098EFA0E69B}" type="presParOf" srcId="{7A277D42-D54C-4205-9F7A-DD4B5A114B8F}" destId="{5D76D218-C553-4D51-8DFB-6AE1CA433443}" srcOrd="5" destOrd="0" presId="urn:microsoft.com/office/officeart/2005/8/layout/pyramid2"/>
    <dgm:cxn modelId="{CB0EA5E5-DACE-4122-B3C3-7FEBD1B5D979}" type="presParOf" srcId="{7A277D42-D54C-4205-9F7A-DD4B5A114B8F}" destId="{39801040-1367-4276-B560-F34B8AECFBFA}" srcOrd="6" destOrd="0" presId="urn:microsoft.com/office/officeart/2005/8/layout/pyramid2"/>
    <dgm:cxn modelId="{1BFC6255-C9CB-4634-84CE-49734CC3D6FC}" type="presParOf" srcId="{7A277D42-D54C-4205-9F7A-DD4B5A114B8F}" destId="{A1DF78F2-D1BE-4468-8829-38C532C977CC}" srcOrd="7" destOrd="0" presId="urn:microsoft.com/office/officeart/2005/8/layout/pyramid2"/>
    <dgm:cxn modelId="{A3EFC356-A7DB-4A26-8184-927C537085F3}" type="presParOf" srcId="{7A277D42-D54C-4205-9F7A-DD4B5A114B8F}" destId="{8290C0DD-1DC4-4FC8-8DA7-2B4D2D4627A1}" srcOrd="8" destOrd="0" presId="urn:microsoft.com/office/officeart/2005/8/layout/pyramid2"/>
    <dgm:cxn modelId="{70B7105C-50C2-4B8B-A59A-8303D9FB4091}" type="presParOf" srcId="{7A277D42-D54C-4205-9F7A-DD4B5A114B8F}" destId="{96C845C0-EF46-4287-8C53-A8F6BDB9D5A5}" srcOrd="9" destOrd="0" presId="urn:microsoft.com/office/officeart/2005/8/layout/pyramid2"/>
    <dgm:cxn modelId="{B3245904-C0B4-4FBB-B44C-2DA5E6C44CF1}" type="presParOf" srcId="{7A277D42-D54C-4205-9F7A-DD4B5A114B8F}" destId="{7D39413E-F5DD-4D35-98DB-5620046957DC}" srcOrd="10" destOrd="0" presId="urn:microsoft.com/office/officeart/2005/8/layout/pyramid2"/>
    <dgm:cxn modelId="{A2FC3633-BFCC-4534-89F0-73DBD1E29AB3}" type="presParOf" srcId="{7A277D42-D54C-4205-9F7A-DD4B5A114B8F}" destId="{CCB7F6BF-77A0-4DF8-A149-6E86AC4C43B5}" srcOrd="11" destOrd="0" presId="urn:microsoft.com/office/officeart/2005/8/layout/pyramid2"/>
    <dgm:cxn modelId="{81EC8BE4-E184-45BC-AB6B-6752E5FB742C}" type="presParOf" srcId="{7A277D42-D54C-4205-9F7A-DD4B5A114B8F}" destId="{0BECC6F6-D1EE-42BC-8AFF-D8C4054B31DC}" srcOrd="12" destOrd="0" presId="urn:microsoft.com/office/officeart/2005/8/layout/pyramid2"/>
    <dgm:cxn modelId="{18E937BF-FA93-466D-AE93-2B1966227C24}" type="presParOf" srcId="{7A277D42-D54C-4205-9F7A-DD4B5A114B8F}" destId="{FF5E57F9-D103-4B47-BC8C-B13287724607}" srcOrd="13" destOrd="0" presId="urn:microsoft.com/office/officeart/2005/8/layout/pyramid2"/>
    <dgm:cxn modelId="{8914F957-CD0D-43C7-BEF8-E6E4E37CD781}" type="presParOf" srcId="{7A277D42-D54C-4205-9F7A-DD4B5A114B8F}" destId="{46EBE10E-C4F1-48A6-8A77-A723690E253F}" srcOrd="14" destOrd="0" presId="urn:microsoft.com/office/officeart/2005/8/layout/pyramid2"/>
    <dgm:cxn modelId="{C565CA25-549E-458B-9E20-CE24D277062F}" type="presParOf" srcId="{7A277D42-D54C-4205-9F7A-DD4B5A114B8F}" destId="{2AC27F6B-9A32-49FB-BCC6-618B5C383D8A}" srcOrd="1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E98868-F0F4-4DCE-AC45-87267CC297E0}" type="doc">
      <dgm:prSet loTypeId="urn:microsoft.com/office/officeart/2005/8/layout/cycle2" loCatId="cycle" qsTypeId="urn:microsoft.com/office/officeart/2005/8/quickstyle/simple1" qsCatId="simple" csTypeId="urn:microsoft.com/office/officeart/2005/8/colors/colorful1" csCatId="colorful"/>
      <dgm:spPr/>
      <dgm:t>
        <a:bodyPr/>
        <a:lstStyle/>
        <a:p>
          <a:endParaRPr lang="en-IN"/>
        </a:p>
      </dgm:t>
    </dgm:pt>
    <dgm:pt modelId="{294EA7BE-30FD-460D-AEF9-99F28D74C970}">
      <dgm:prSet/>
      <dgm:spPr/>
      <dgm:t>
        <a:bodyPr/>
        <a:lstStyle/>
        <a:p>
          <a:r>
            <a:rPr lang="en-US" b="1" i="0" baseline="0"/>
            <a:t>Applications:</a:t>
          </a:r>
          <a:endParaRPr lang="en-IN"/>
        </a:p>
      </dgm:t>
    </dgm:pt>
    <dgm:pt modelId="{309040C9-CDAF-46EA-9E12-5B7C1C266371}" type="parTrans" cxnId="{B3A7FBAD-7512-44F2-B921-97F63C172400}">
      <dgm:prSet/>
      <dgm:spPr/>
      <dgm:t>
        <a:bodyPr/>
        <a:lstStyle/>
        <a:p>
          <a:endParaRPr lang="en-IN"/>
        </a:p>
      </dgm:t>
    </dgm:pt>
    <dgm:pt modelId="{E46F6558-9D25-4E73-BD0B-40D0FEBAC707}" type="sibTrans" cxnId="{B3A7FBAD-7512-44F2-B921-97F63C172400}">
      <dgm:prSet/>
      <dgm:spPr/>
      <dgm:t>
        <a:bodyPr/>
        <a:lstStyle/>
        <a:p>
          <a:endParaRPr lang="en-IN"/>
        </a:p>
      </dgm:t>
    </dgm:pt>
    <dgm:pt modelId="{49E2A123-8EC3-4243-B954-EB63CF239FA4}">
      <dgm:prSet/>
      <dgm:spPr/>
      <dgm:t>
        <a:bodyPr/>
        <a:lstStyle/>
        <a:p>
          <a:r>
            <a:rPr lang="en-US" b="0" i="0" baseline="0"/>
            <a:t>Smart IoT devices</a:t>
          </a:r>
          <a:endParaRPr lang="en-IN"/>
        </a:p>
      </dgm:t>
    </dgm:pt>
    <dgm:pt modelId="{3EFBEA9C-87F7-4614-A657-3F57A1C2ECF9}" type="parTrans" cxnId="{0167D4A7-A931-4A2A-8E6E-85F4A94715E8}">
      <dgm:prSet/>
      <dgm:spPr/>
      <dgm:t>
        <a:bodyPr/>
        <a:lstStyle/>
        <a:p>
          <a:endParaRPr lang="en-IN"/>
        </a:p>
      </dgm:t>
    </dgm:pt>
    <dgm:pt modelId="{5A50CCEA-23BA-4686-9E86-E836FFF9E5EF}" type="sibTrans" cxnId="{0167D4A7-A931-4A2A-8E6E-85F4A94715E8}">
      <dgm:prSet/>
      <dgm:spPr/>
      <dgm:t>
        <a:bodyPr/>
        <a:lstStyle/>
        <a:p>
          <a:endParaRPr lang="en-IN"/>
        </a:p>
      </dgm:t>
    </dgm:pt>
    <dgm:pt modelId="{D0235852-B979-44A7-993E-D2702F4C84FB}">
      <dgm:prSet/>
      <dgm:spPr/>
      <dgm:t>
        <a:bodyPr/>
        <a:lstStyle/>
        <a:p>
          <a:r>
            <a:rPr lang="en-US" b="0" i="0" baseline="0"/>
            <a:t>Secure data communication</a:t>
          </a:r>
          <a:endParaRPr lang="en-IN"/>
        </a:p>
      </dgm:t>
    </dgm:pt>
    <dgm:pt modelId="{CE74C048-0A95-434C-BB31-E6C40796EACD}" type="parTrans" cxnId="{46A96BAA-1A13-4A84-96FD-5FBF8E8976FA}">
      <dgm:prSet/>
      <dgm:spPr/>
      <dgm:t>
        <a:bodyPr/>
        <a:lstStyle/>
        <a:p>
          <a:endParaRPr lang="en-IN"/>
        </a:p>
      </dgm:t>
    </dgm:pt>
    <dgm:pt modelId="{290148CC-713A-4F33-A649-A57DD78BB48C}" type="sibTrans" cxnId="{46A96BAA-1A13-4A84-96FD-5FBF8E8976FA}">
      <dgm:prSet/>
      <dgm:spPr/>
      <dgm:t>
        <a:bodyPr/>
        <a:lstStyle/>
        <a:p>
          <a:endParaRPr lang="en-IN"/>
        </a:p>
      </dgm:t>
    </dgm:pt>
    <dgm:pt modelId="{2F491075-C186-47D7-BA38-3122633A3532}">
      <dgm:prSet/>
      <dgm:spPr/>
      <dgm:t>
        <a:bodyPr/>
        <a:lstStyle/>
        <a:p>
          <a:r>
            <a:rPr lang="en-US" b="0" i="0" baseline="0"/>
            <a:t>High-speed internet in confined spaces</a:t>
          </a:r>
          <a:endParaRPr lang="en-IN"/>
        </a:p>
      </dgm:t>
    </dgm:pt>
    <dgm:pt modelId="{B9FE8949-F5CD-4905-AEB4-3ED5676B2F8D}" type="parTrans" cxnId="{5B7B494F-265F-49D9-B282-7658F8C6A691}">
      <dgm:prSet/>
      <dgm:spPr/>
      <dgm:t>
        <a:bodyPr/>
        <a:lstStyle/>
        <a:p>
          <a:endParaRPr lang="en-IN"/>
        </a:p>
      </dgm:t>
    </dgm:pt>
    <dgm:pt modelId="{53714A88-C7F7-4965-8AB6-F15614E314FC}" type="sibTrans" cxnId="{5B7B494F-265F-49D9-B282-7658F8C6A691}">
      <dgm:prSet/>
      <dgm:spPr/>
      <dgm:t>
        <a:bodyPr/>
        <a:lstStyle/>
        <a:p>
          <a:endParaRPr lang="en-IN"/>
        </a:p>
      </dgm:t>
    </dgm:pt>
    <dgm:pt modelId="{EFB92E7A-76D6-414D-9E49-49A48EEE5A74}">
      <dgm:prSet/>
      <dgm:spPr/>
      <dgm:t>
        <a:bodyPr/>
        <a:lstStyle/>
        <a:p>
          <a:r>
            <a:rPr lang="en-US" b="1" i="0" baseline="0"/>
            <a:t>Future Enhancements:</a:t>
          </a:r>
          <a:endParaRPr lang="en-IN"/>
        </a:p>
      </dgm:t>
    </dgm:pt>
    <dgm:pt modelId="{47128520-D49E-40AC-8810-72CAE7468761}" type="parTrans" cxnId="{46A9AE00-3E12-4E4C-9E9B-4E5DE6428323}">
      <dgm:prSet/>
      <dgm:spPr/>
      <dgm:t>
        <a:bodyPr/>
        <a:lstStyle/>
        <a:p>
          <a:endParaRPr lang="en-IN"/>
        </a:p>
      </dgm:t>
    </dgm:pt>
    <dgm:pt modelId="{467EFFCC-774C-4A8C-A8DE-0FC5A45DE3FC}" type="sibTrans" cxnId="{46A9AE00-3E12-4E4C-9E9B-4E5DE6428323}">
      <dgm:prSet/>
      <dgm:spPr/>
      <dgm:t>
        <a:bodyPr/>
        <a:lstStyle/>
        <a:p>
          <a:endParaRPr lang="en-IN"/>
        </a:p>
      </dgm:t>
    </dgm:pt>
    <dgm:pt modelId="{5AEA97E7-025F-49FD-BAD7-4DC2A5AF05AC}">
      <dgm:prSet/>
      <dgm:spPr/>
      <dgm:t>
        <a:bodyPr/>
        <a:lstStyle/>
        <a:p>
          <a:r>
            <a:rPr lang="en-US" b="0" i="0" baseline="0"/>
            <a:t>Increasing transmission speed</a:t>
          </a:r>
          <a:endParaRPr lang="en-IN"/>
        </a:p>
      </dgm:t>
    </dgm:pt>
    <dgm:pt modelId="{DFF2CC6F-4C7A-4414-B17F-6F335C2D9DA2}" type="parTrans" cxnId="{2D468050-D0C4-463A-A98B-68DAD2FD3ADC}">
      <dgm:prSet/>
      <dgm:spPr/>
      <dgm:t>
        <a:bodyPr/>
        <a:lstStyle/>
        <a:p>
          <a:endParaRPr lang="en-IN"/>
        </a:p>
      </dgm:t>
    </dgm:pt>
    <dgm:pt modelId="{815742BC-9CEE-4A74-ACC1-EF378B55D2CE}" type="sibTrans" cxnId="{2D468050-D0C4-463A-A98B-68DAD2FD3ADC}">
      <dgm:prSet/>
      <dgm:spPr/>
      <dgm:t>
        <a:bodyPr/>
        <a:lstStyle/>
        <a:p>
          <a:endParaRPr lang="en-IN"/>
        </a:p>
      </dgm:t>
    </dgm:pt>
    <dgm:pt modelId="{DD591475-10EA-4642-81D1-158BCC770261}">
      <dgm:prSet/>
      <dgm:spPr/>
      <dgm:t>
        <a:bodyPr/>
        <a:lstStyle/>
        <a:p>
          <a:r>
            <a:rPr lang="en-US" b="0" i="0" baseline="0" dirty="0"/>
            <a:t>Implementing Li-Fi in real-world scenarios</a:t>
          </a:r>
          <a:endParaRPr lang="en-IN" dirty="0"/>
        </a:p>
      </dgm:t>
    </dgm:pt>
    <dgm:pt modelId="{8CE27D21-439E-4C08-A918-5A1E0D34A3A4}" type="parTrans" cxnId="{841043FC-029A-406E-97F7-BD73047EC846}">
      <dgm:prSet/>
      <dgm:spPr/>
      <dgm:t>
        <a:bodyPr/>
        <a:lstStyle/>
        <a:p>
          <a:endParaRPr lang="en-IN"/>
        </a:p>
      </dgm:t>
    </dgm:pt>
    <dgm:pt modelId="{AAEF5A8D-E03B-450D-BEC4-F0B5EE341D25}" type="sibTrans" cxnId="{841043FC-029A-406E-97F7-BD73047EC846}">
      <dgm:prSet/>
      <dgm:spPr/>
      <dgm:t>
        <a:bodyPr/>
        <a:lstStyle/>
        <a:p>
          <a:endParaRPr lang="en-IN"/>
        </a:p>
      </dgm:t>
    </dgm:pt>
    <dgm:pt modelId="{3EDEC5BF-8601-4F13-A22E-69C97618471C}" type="pres">
      <dgm:prSet presAssocID="{25E98868-F0F4-4DCE-AC45-87267CC297E0}" presName="cycle" presStyleCnt="0">
        <dgm:presLayoutVars>
          <dgm:dir/>
          <dgm:resizeHandles val="exact"/>
        </dgm:presLayoutVars>
      </dgm:prSet>
      <dgm:spPr/>
    </dgm:pt>
    <dgm:pt modelId="{4A7285B0-1A25-4B52-A2BC-7B09685BFB9D}" type="pres">
      <dgm:prSet presAssocID="{294EA7BE-30FD-460D-AEF9-99F28D74C970}" presName="node" presStyleLbl="node1" presStyleIdx="0" presStyleCnt="7">
        <dgm:presLayoutVars>
          <dgm:bulletEnabled val="1"/>
        </dgm:presLayoutVars>
      </dgm:prSet>
      <dgm:spPr/>
    </dgm:pt>
    <dgm:pt modelId="{A483077C-372A-4197-88EF-CD6492B2DA14}" type="pres">
      <dgm:prSet presAssocID="{E46F6558-9D25-4E73-BD0B-40D0FEBAC707}" presName="sibTrans" presStyleLbl="sibTrans2D1" presStyleIdx="0" presStyleCnt="7"/>
      <dgm:spPr/>
    </dgm:pt>
    <dgm:pt modelId="{B744AD39-7054-46D9-B205-8E3615EDB019}" type="pres">
      <dgm:prSet presAssocID="{E46F6558-9D25-4E73-BD0B-40D0FEBAC707}" presName="connectorText" presStyleLbl="sibTrans2D1" presStyleIdx="0" presStyleCnt="7"/>
      <dgm:spPr/>
    </dgm:pt>
    <dgm:pt modelId="{852B7919-A7B7-4FE4-AE46-9A1D7C8AB599}" type="pres">
      <dgm:prSet presAssocID="{49E2A123-8EC3-4243-B954-EB63CF239FA4}" presName="node" presStyleLbl="node1" presStyleIdx="1" presStyleCnt="7">
        <dgm:presLayoutVars>
          <dgm:bulletEnabled val="1"/>
        </dgm:presLayoutVars>
      </dgm:prSet>
      <dgm:spPr/>
    </dgm:pt>
    <dgm:pt modelId="{02FDDA6F-EFE3-4AB4-BEFD-88E973754485}" type="pres">
      <dgm:prSet presAssocID="{5A50CCEA-23BA-4686-9E86-E836FFF9E5EF}" presName="sibTrans" presStyleLbl="sibTrans2D1" presStyleIdx="1" presStyleCnt="7"/>
      <dgm:spPr/>
    </dgm:pt>
    <dgm:pt modelId="{7E20731E-D049-4974-9066-71E14CBE2AF5}" type="pres">
      <dgm:prSet presAssocID="{5A50CCEA-23BA-4686-9E86-E836FFF9E5EF}" presName="connectorText" presStyleLbl="sibTrans2D1" presStyleIdx="1" presStyleCnt="7"/>
      <dgm:spPr/>
    </dgm:pt>
    <dgm:pt modelId="{1B0F2732-3DC4-447B-8B04-9D60B153A49A}" type="pres">
      <dgm:prSet presAssocID="{D0235852-B979-44A7-993E-D2702F4C84FB}" presName="node" presStyleLbl="node1" presStyleIdx="2" presStyleCnt="7">
        <dgm:presLayoutVars>
          <dgm:bulletEnabled val="1"/>
        </dgm:presLayoutVars>
      </dgm:prSet>
      <dgm:spPr/>
    </dgm:pt>
    <dgm:pt modelId="{A8A1F84A-D888-4E1A-B24A-2B53DA047343}" type="pres">
      <dgm:prSet presAssocID="{290148CC-713A-4F33-A649-A57DD78BB48C}" presName="sibTrans" presStyleLbl="sibTrans2D1" presStyleIdx="2" presStyleCnt="7"/>
      <dgm:spPr/>
    </dgm:pt>
    <dgm:pt modelId="{A5E8CE6A-EAE3-4925-B07F-5172921BAA3A}" type="pres">
      <dgm:prSet presAssocID="{290148CC-713A-4F33-A649-A57DD78BB48C}" presName="connectorText" presStyleLbl="sibTrans2D1" presStyleIdx="2" presStyleCnt="7"/>
      <dgm:spPr/>
    </dgm:pt>
    <dgm:pt modelId="{9025C755-8B3D-4271-8181-E1DCFE89A9DB}" type="pres">
      <dgm:prSet presAssocID="{2F491075-C186-47D7-BA38-3122633A3532}" presName="node" presStyleLbl="node1" presStyleIdx="3" presStyleCnt="7">
        <dgm:presLayoutVars>
          <dgm:bulletEnabled val="1"/>
        </dgm:presLayoutVars>
      </dgm:prSet>
      <dgm:spPr/>
    </dgm:pt>
    <dgm:pt modelId="{0F4F8A7F-F8F0-48C8-99B8-85184A03AA5B}" type="pres">
      <dgm:prSet presAssocID="{53714A88-C7F7-4965-8AB6-F15614E314FC}" presName="sibTrans" presStyleLbl="sibTrans2D1" presStyleIdx="3" presStyleCnt="7"/>
      <dgm:spPr/>
    </dgm:pt>
    <dgm:pt modelId="{787C6D88-FB03-4111-B4D1-A15A5C32E65A}" type="pres">
      <dgm:prSet presAssocID="{53714A88-C7F7-4965-8AB6-F15614E314FC}" presName="connectorText" presStyleLbl="sibTrans2D1" presStyleIdx="3" presStyleCnt="7"/>
      <dgm:spPr/>
    </dgm:pt>
    <dgm:pt modelId="{F463C652-785B-4B55-8845-251C564F503B}" type="pres">
      <dgm:prSet presAssocID="{EFB92E7A-76D6-414D-9E49-49A48EEE5A74}" presName="node" presStyleLbl="node1" presStyleIdx="4" presStyleCnt="7">
        <dgm:presLayoutVars>
          <dgm:bulletEnabled val="1"/>
        </dgm:presLayoutVars>
      </dgm:prSet>
      <dgm:spPr/>
    </dgm:pt>
    <dgm:pt modelId="{7B89527D-9058-4470-814A-DE51C21BCED9}" type="pres">
      <dgm:prSet presAssocID="{467EFFCC-774C-4A8C-A8DE-0FC5A45DE3FC}" presName="sibTrans" presStyleLbl="sibTrans2D1" presStyleIdx="4" presStyleCnt="7"/>
      <dgm:spPr/>
    </dgm:pt>
    <dgm:pt modelId="{15C38408-72B2-421F-998E-BDE4C1B8ADFB}" type="pres">
      <dgm:prSet presAssocID="{467EFFCC-774C-4A8C-A8DE-0FC5A45DE3FC}" presName="connectorText" presStyleLbl="sibTrans2D1" presStyleIdx="4" presStyleCnt="7"/>
      <dgm:spPr/>
    </dgm:pt>
    <dgm:pt modelId="{9243C4BB-DB9E-4593-9BC2-BCBCE26748B8}" type="pres">
      <dgm:prSet presAssocID="{5AEA97E7-025F-49FD-BAD7-4DC2A5AF05AC}" presName="node" presStyleLbl="node1" presStyleIdx="5" presStyleCnt="7">
        <dgm:presLayoutVars>
          <dgm:bulletEnabled val="1"/>
        </dgm:presLayoutVars>
      </dgm:prSet>
      <dgm:spPr/>
    </dgm:pt>
    <dgm:pt modelId="{21F372BF-9D85-4366-8EB4-47C39AB4B293}" type="pres">
      <dgm:prSet presAssocID="{815742BC-9CEE-4A74-ACC1-EF378B55D2CE}" presName="sibTrans" presStyleLbl="sibTrans2D1" presStyleIdx="5" presStyleCnt="7"/>
      <dgm:spPr/>
    </dgm:pt>
    <dgm:pt modelId="{8F354604-2218-40B2-B9F8-348F030A3A5B}" type="pres">
      <dgm:prSet presAssocID="{815742BC-9CEE-4A74-ACC1-EF378B55D2CE}" presName="connectorText" presStyleLbl="sibTrans2D1" presStyleIdx="5" presStyleCnt="7"/>
      <dgm:spPr/>
    </dgm:pt>
    <dgm:pt modelId="{8A7B34F1-F86C-4E24-806D-753567AC1C6A}" type="pres">
      <dgm:prSet presAssocID="{DD591475-10EA-4642-81D1-158BCC770261}" presName="node" presStyleLbl="node1" presStyleIdx="6" presStyleCnt="7">
        <dgm:presLayoutVars>
          <dgm:bulletEnabled val="1"/>
        </dgm:presLayoutVars>
      </dgm:prSet>
      <dgm:spPr/>
    </dgm:pt>
    <dgm:pt modelId="{0D21E007-DDF7-4CD0-A36E-E4363F65ED2A}" type="pres">
      <dgm:prSet presAssocID="{AAEF5A8D-E03B-450D-BEC4-F0B5EE341D25}" presName="sibTrans" presStyleLbl="sibTrans2D1" presStyleIdx="6" presStyleCnt="7"/>
      <dgm:spPr/>
    </dgm:pt>
    <dgm:pt modelId="{FAEBAF3A-DB49-424E-9F9A-01F38F7C5876}" type="pres">
      <dgm:prSet presAssocID="{AAEF5A8D-E03B-450D-BEC4-F0B5EE341D25}" presName="connectorText" presStyleLbl="sibTrans2D1" presStyleIdx="6" presStyleCnt="7"/>
      <dgm:spPr/>
    </dgm:pt>
  </dgm:ptLst>
  <dgm:cxnLst>
    <dgm:cxn modelId="{46A9AE00-3E12-4E4C-9E9B-4E5DE6428323}" srcId="{25E98868-F0F4-4DCE-AC45-87267CC297E0}" destId="{EFB92E7A-76D6-414D-9E49-49A48EEE5A74}" srcOrd="4" destOrd="0" parTransId="{47128520-D49E-40AC-8810-72CAE7468761}" sibTransId="{467EFFCC-774C-4A8C-A8DE-0FC5A45DE3FC}"/>
    <dgm:cxn modelId="{2FDEF40F-684E-4D3D-A997-4C1F5E9DB5ED}" type="presOf" srcId="{AAEF5A8D-E03B-450D-BEC4-F0B5EE341D25}" destId="{0D21E007-DDF7-4CD0-A36E-E4363F65ED2A}" srcOrd="0" destOrd="0" presId="urn:microsoft.com/office/officeart/2005/8/layout/cycle2"/>
    <dgm:cxn modelId="{723E091C-5AE1-49F0-A7FC-C086A1FBA7BD}" type="presOf" srcId="{815742BC-9CEE-4A74-ACC1-EF378B55D2CE}" destId="{21F372BF-9D85-4366-8EB4-47C39AB4B293}" srcOrd="0" destOrd="0" presId="urn:microsoft.com/office/officeart/2005/8/layout/cycle2"/>
    <dgm:cxn modelId="{CA2BF32A-02C4-47E5-A7F7-FBD950A7E029}" type="presOf" srcId="{D0235852-B979-44A7-993E-D2702F4C84FB}" destId="{1B0F2732-3DC4-447B-8B04-9D60B153A49A}" srcOrd="0" destOrd="0" presId="urn:microsoft.com/office/officeart/2005/8/layout/cycle2"/>
    <dgm:cxn modelId="{3352D767-A72C-479C-BEE1-F61B9924AF5D}" type="presOf" srcId="{290148CC-713A-4F33-A649-A57DD78BB48C}" destId="{A8A1F84A-D888-4E1A-B24A-2B53DA047343}" srcOrd="0" destOrd="0" presId="urn:microsoft.com/office/officeart/2005/8/layout/cycle2"/>
    <dgm:cxn modelId="{5B7B494F-265F-49D9-B282-7658F8C6A691}" srcId="{25E98868-F0F4-4DCE-AC45-87267CC297E0}" destId="{2F491075-C186-47D7-BA38-3122633A3532}" srcOrd="3" destOrd="0" parTransId="{B9FE8949-F5CD-4905-AEB4-3ED5676B2F8D}" sibTransId="{53714A88-C7F7-4965-8AB6-F15614E314FC}"/>
    <dgm:cxn modelId="{2D468050-D0C4-463A-A98B-68DAD2FD3ADC}" srcId="{25E98868-F0F4-4DCE-AC45-87267CC297E0}" destId="{5AEA97E7-025F-49FD-BAD7-4DC2A5AF05AC}" srcOrd="5" destOrd="0" parTransId="{DFF2CC6F-4C7A-4414-B17F-6F335C2D9DA2}" sibTransId="{815742BC-9CEE-4A74-ACC1-EF378B55D2CE}"/>
    <dgm:cxn modelId="{3D448470-B503-4BE8-9594-B612C046AE9A}" type="presOf" srcId="{EFB92E7A-76D6-414D-9E49-49A48EEE5A74}" destId="{F463C652-785B-4B55-8845-251C564F503B}" srcOrd="0" destOrd="0" presId="urn:microsoft.com/office/officeart/2005/8/layout/cycle2"/>
    <dgm:cxn modelId="{A18F3552-7636-4BDA-B41B-CD6867CE927F}" type="presOf" srcId="{53714A88-C7F7-4965-8AB6-F15614E314FC}" destId="{787C6D88-FB03-4111-B4D1-A15A5C32E65A}" srcOrd="1" destOrd="0" presId="urn:microsoft.com/office/officeart/2005/8/layout/cycle2"/>
    <dgm:cxn modelId="{D4EE7552-ECC8-4F16-8E14-99DC5E3F1592}" type="presOf" srcId="{53714A88-C7F7-4965-8AB6-F15614E314FC}" destId="{0F4F8A7F-F8F0-48C8-99B8-85184A03AA5B}" srcOrd="0" destOrd="0" presId="urn:microsoft.com/office/officeart/2005/8/layout/cycle2"/>
    <dgm:cxn modelId="{04A17685-6574-46C0-94D3-281B22C19375}" type="presOf" srcId="{49E2A123-8EC3-4243-B954-EB63CF239FA4}" destId="{852B7919-A7B7-4FE4-AE46-9A1D7C8AB599}" srcOrd="0" destOrd="0" presId="urn:microsoft.com/office/officeart/2005/8/layout/cycle2"/>
    <dgm:cxn modelId="{B0369086-3A26-41E6-8644-5D4F98D3B816}" type="presOf" srcId="{DD591475-10EA-4642-81D1-158BCC770261}" destId="{8A7B34F1-F86C-4E24-806D-753567AC1C6A}" srcOrd="0" destOrd="0" presId="urn:microsoft.com/office/officeart/2005/8/layout/cycle2"/>
    <dgm:cxn modelId="{B9C109A4-684E-4AC3-BD6E-44C248A68D90}" type="presOf" srcId="{25E98868-F0F4-4DCE-AC45-87267CC297E0}" destId="{3EDEC5BF-8601-4F13-A22E-69C97618471C}" srcOrd="0" destOrd="0" presId="urn:microsoft.com/office/officeart/2005/8/layout/cycle2"/>
    <dgm:cxn modelId="{0167D4A7-A931-4A2A-8E6E-85F4A94715E8}" srcId="{25E98868-F0F4-4DCE-AC45-87267CC297E0}" destId="{49E2A123-8EC3-4243-B954-EB63CF239FA4}" srcOrd="1" destOrd="0" parTransId="{3EFBEA9C-87F7-4614-A657-3F57A1C2ECF9}" sibTransId="{5A50CCEA-23BA-4686-9E86-E836FFF9E5EF}"/>
    <dgm:cxn modelId="{46A96BAA-1A13-4A84-96FD-5FBF8E8976FA}" srcId="{25E98868-F0F4-4DCE-AC45-87267CC297E0}" destId="{D0235852-B979-44A7-993E-D2702F4C84FB}" srcOrd="2" destOrd="0" parTransId="{CE74C048-0A95-434C-BB31-E6C40796EACD}" sibTransId="{290148CC-713A-4F33-A649-A57DD78BB48C}"/>
    <dgm:cxn modelId="{0FADDEAC-0098-4E3A-BC2B-B09F54A2E773}" type="presOf" srcId="{AAEF5A8D-E03B-450D-BEC4-F0B5EE341D25}" destId="{FAEBAF3A-DB49-424E-9F9A-01F38F7C5876}" srcOrd="1" destOrd="0" presId="urn:microsoft.com/office/officeart/2005/8/layout/cycle2"/>
    <dgm:cxn modelId="{B3A7FBAD-7512-44F2-B921-97F63C172400}" srcId="{25E98868-F0F4-4DCE-AC45-87267CC297E0}" destId="{294EA7BE-30FD-460D-AEF9-99F28D74C970}" srcOrd="0" destOrd="0" parTransId="{309040C9-CDAF-46EA-9E12-5B7C1C266371}" sibTransId="{E46F6558-9D25-4E73-BD0B-40D0FEBAC707}"/>
    <dgm:cxn modelId="{6F6F01B1-B046-465F-90F8-069AC28CEE87}" type="presOf" srcId="{2F491075-C186-47D7-BA38-3122633A3532}" destId="{9025C755-8B3D-4271-8181-E1DCFE89A9DB}" srcOrd="0" destOrd="0" presId="urn:microsoft.com/office/officeart/2005/8/layout/cycle2"/>
    <dgm:cxn modelId="{447B76C0-8A3C-4033-ACC7-1370BF5CA688}" type="presOf" srcId="{467EFFCC-774C-4A8C-A8DE-0FC5A45DE3FC}" destId="{15C38408-72B2-421F-998E-BDE4C1B8ADFB}" srcOrd="1" destOrd="0" presId="urn:microsoft.com/office/officeart/2005/8/layout/cycle2"/>
    <dgm:cxn modelId="{C3D19FC0-F5FC-4B6A-8184-4E35AF9DAE8A}" type="presOf" srcId="{290148CC-713A-4F33-A649-A57DD78BB48C}" destId="{A5E8CE6A-EAE3-4925-B07F-5172921BAA3A}" srcOrd="1" destOrd="0" presId="urn:microsoft.com/office/officeart/2005/8/layout/cycle2"/>
    <dgm:cxn modelId="{06BE20D2-0A1F-44D4-9B3E-DFA4BCB43EE7}" type="presOf" srcId="{815742BC-9CEE-4A74-ACC1-EF378B55D2CE}" destId="{8F354604-2218-40B2-B9F8-348F030A3A5B}" srcOrd="1" destOrd="0" presId="urn:microsoft.com/office/officeart/2005/8/layout/cycle2"/>
    <dgm:cxn modelId="{1EDB32D2-5B73-4151-9370-E388CDDDA16D}" type="presOf" srcId="{5A50CCEA-23BA-4686-9E86-E836FFF9E5EF}" destId="{02FDDA6F-EFE3-4AB4-BEFD-88E973754485}" srcOrd="0" destOrd="0" presId="urn:microsoft.com/office/officeart/2005/8/layout/cycle2"/>
    <dgm:cxn modelId="{701B1DDD-30BB-4259-98B5-484D38CC90A9}" type="presOf" srcId="{E46F6558-9D25-4E73-BD0B-40D0FEBAC707}" destId="{B744AD39-7054-46D9-B205-8E3615EDB019}" srcOrd="1" destOrd="0" presId="urn:microsoft.com/office/officeart/2005/8/layout/cycle2"/>
    <dgm:cxn modelId="{4C85C0E8-87DC-467A-8DC3-9969AC99A238}" type="presOf" srcId="{E46F6558-9D25-4E73-BD0B-40D0FEBAC707}" destId="{A483077C-372A-4197-88EF-CD6492B2DA14}" srcOrd="0" destOrd="0" presId="urn:microsoft.com/office/officeart/2005/8/layout/cycle2"/>
    <dgm:cxn modelId="{881173EE-5E5B-4E58-B7E5-DA9B8DFDD779}" type="presOf" srcId="{467EFFCC-774C-4A8C-A8DE-0FC5A45DE3FC}" destId="{7B89527D-9058-4470-814A-DE51C21BCED9}" srcOrd="0" destOrd="0" presId="urn:microsoft.com/office/officeart/2005/8/layout/cycle2"/>
    <dgm:cxn modelId="{B59ED3F1-F6DC-4094-B2E6-B422C5E9A0DA}" type="presOf" srcId="{5A50CCEA-23BA-4686-9E86-E836FFF9E5EF}" destId="{7E20731E-D049-4974-9066-71E14CBE2AF5}" srcOrd="1" destOrd="0" presId="urn:microsoft.com/office/officeart/2005/8/layout/cycle2"/>
    <dgm:cxn modelId="{1F0844F3-38F4-4757-BA67-3322388A70D0}" type="presOf" srcId="{294EA7BE-30FD-460D-AEF9-99F28D74C970}" destId="{4A7285B0-1A25-4B52-A2BC-7B09685BFB9D}" srcOrd="0" destOrd="0" presId="urn:microsoft.com/office/officeart/2005/8/layout/cycle2"/>
    <dgm:cxn modelId="{841043FC-029A-406E-97F7-BD73047EC846}" srcId="{25E98868-F0F4-4DCE-AC45-87267CC297E0}" destId="{DD591475-10EA-4642-81D1-158BCC770261}" srcOrd="6" destOrd="0" parTransId="{8CE27D21-439E-4C08-A918-5A1E0D34A3A4}" sibTransId="{AAEF5A8D-E03B-450D-BEC4-F0B5EE341D25}"/>
    <dgm:cxn modelId="{6FF84FFE-0A75-4901-BC23-5105EEA5E236}" type="presOf" srcId="{5AEA97E7-025F-49FD-BAD7-4DC2A5AF05AC}" destId="{9243C4BB-DB9E-4593-9BC2-BCBCE26748B8}" srcOrd="0" destOrd="0" presId="urn:microsoft.com/office/officeart/2005/8/layout/cycle2"/>
    <dgm:cxn modelId="{F8B3C4AE-ED59-4849-AF8F-1563AFD28A9F}" type="presParOf" srcId="{3EDEC5BF-8601-4F13-A22E-69C97618471C}" destId="{4A7285B0-1A25-4B52-A2BC-7B09685BFB9D}" srcOrd="0" destOrd="0" presId="urn:microsoft.com/office/officeart/2005/8/layout/cycle2"/>
    <dgm:cxn modelId="{27FEAABA-83AB-40AC-A2D5-F37196AB546E}" type="presParOf" srcId="{3EDEC5BF-8601-4F13-A22E-69C97618471C}" destId="{A483077C-372A-4197-88EF-CD6492B2DA14}" srcOrd="1" destOrd="0" presId="urn:microsoft.com/office/officeart/2005/8/layout/cycle2"/>
    <dgm:cxn modelId="{47728B7C-4935-4301-B412-BAF2D1E23D49}" type="presParOf" srcId="{A483077C-372A-4197-88EF-CD6492B2DA14}" destId="{B744AD39-7054-46D9-B205-8E3615EDB019}" srcOrd="0" destOrd="0" presId="urn:microsoft.com/office/officeart/2005/8/layout/cycle2"/>
    <dgm:cxn modelId="{9F922184-7E7A-4424-9427-3DCBC132D591}" type="presParOf" srcId="{3EDEC5BF-8601-4F13-A22E-69C97618471C}" destId="{852B7919-A7B7-4FE4-AE46-9A1D7C8AB599}" srcOrd="2" destOrd="0" presId="urn:microsoft.com/office/officeart/2005/8/layout/cycle2"/>
    <dgm:cxn modelId="{E1C6210C-AC1A-49A1-A16B-810931AF8CC9}" type="presParOf" srcId="{3EDEC5BF-8601-4F13-A22E-69C97618471C}" destId="{02FDDA6F-EFE3-4AB4-BEFD-88E973754485}" srcOrd="3" destOrd="0" presId="urn:microsoft.com/office/officeart/2005/8/layout/cycle2"/>
    <dgm:cxn modelId="{B532CCC9-C90F-4F43-8986-0EE4F33C3DB7}" type="presParOf" srcId="{02FDDA6F-EFE3-4AB4-BEFD-88E973754485}" destId="{7E20731E-D049-4974-9066-71E14CBE2AF5}" srcOrd="0" destOrd="0" presId="urn:microsoft.com/office/officeart/2005/8/layout/cycle2"/>
    <dgm:cxn modelId="{A804F3BF-B9EF-459E-86AF-431C4E047A8D}" type="presParOf" srcId="{3EDEC5BF-8601-4F13-A22E-69C97618471C}" destId="{1B0F2732-3DC4-447B-8B04-9D60B153A49A}" srcOrd="4" destOrd="0" presId="urn:microsoft.com/office/officeart/2005/8/layout/cycle2"/>
    <dgm:cxn modelId="{E7667E8C-CF42-43A8-83F4-3747C7797F8C}" type="presParOf" srcId="{3EDEC5BF-8601-4F13-A22E-69C97618471C}" destId="{A8A1F84A-D888-4E1A-B24A-2B53DA047343}" srcOrd="5" destOrd="0" presId="urn:microsoft.com/office/officeart/2005/8/layout/cycle2"/>
    <dgm:cxn modelId="{7B7FA7DE-2FD1-40AC-A8DD-BCEA20F0F213}" type="presParOf" srcId="{A8A1F84A-D888-4E1A-B24A-2B53DA047343}" destId="{A5E8CE6A-EAE3-4925-B07F-5172921BAA3A}" srcOrd="0" destOrd="0" presId="urn:microsoft.com/office/officeart/2005/8/layout/cycle2"/>
    <dgm:cxn modelId="{913BA71F-6C38-4871-95E8-4CFEABFA2255}" type="presParOf" srcId="{3EDEC5BF-8601-4F13-A22E-69C97618471C}" destId="{9025C755-8B3D-4271-8181-E1DCFE89A9DB}" srcOrd="6" destOrd="0" presId="urn:microsoft.com/office/officeart/2005/8/layout/cycle2"/>
    <dgm:cxn modelId="{0CA0FFCE-0A1F-48D1-8864-63BD8F276DFC}" type="presParOf" srcId="{3EDEC5BF-8601-4F13-A22E-69C97618471C}" destId="{0F4F8A7F-F8F0-48C8-99B8-85184A03AA5B}" srcOrd="7" destOrd="0" presId="urn:microsoft.com/office/officeart/2005/8/layout/cycle2"/>
    <dgm:cxn modelId="{A2B5037B-60DA-4CBB-B1DA-6F82E91FBB1E}" type="presParOf" srcId="{0F4F8A7F-F8F0-48C8-99B8-85184A03AA5B}" destId="{787C6D88-FB03-4111-B4D1-A15A5C32E65A}" srcOrd="0" destOrd="0" presId="urn:microsoft.com/office/officeart/2005/8/layout/cycle2"/>
    <dgm:cxn modelId="{5B749DC1-C9B3-4718-8FA0-CE1041068FA6}" type="presParOf" srcId="{3EDEC5BF-8601-4F13-A22E-69C97618471C}" destId="{F463C652-785B-4B55-8845-251C564F503B}" srcOrd="8" destOrd="0" presId="urn:microsoft.com/office/officeart/2005/8/layout/cycle2"/>
    <dgm:cxn modelId="{F6301153-FEA7-47BC-8DE8-42C8A8B6514A}" type="presParOf" srcId="{3EDEC5BF-8601-4F13-A22E-69C97618471C}" destId="{7B89527D-9058-4470-814A-DE51C21BCED9}" srcOrd="9" destOrd="0" presId="urn:microsoft.com/office/officeart/2005/8/layout/cycle2"/>
    <dgm:cxn modelId="{2C55FA38-2C7A-4676-AE34-5827683F7BEE}" type="presParOf" srcId="{7B89527D-9058-4470-814A-DE51C21BCED9}" destId="{15C38408-72B2-421F-998E-BDE4C1B8ADFB}" srcOrd="0" destOrd="0" presId="urn:microsoft.com/office/officeart/2005/8/layout/cycle2"/>
    <dgm:cxn modelId="{38627354-458C-496C-A3FB-0AC49BC4BD4F}" type="presParOf" srcId="{3EDEC5BF-8601-4F13-A22E-69C97618471C}" destId="{9243C4BB-DB9E-4593-9BC2-BCBCE26748B8}" srcOrd="10" destOrd="0" presId="urn:microsoft.com/office/officeart/2005/8/layout/cycle2"/>
    <dgm:cxn modelId="{F57D1ACC-D129-419C-B388-5C4991554FE3}" type="presParOf" srcId="{3EDEC5BF-8601-4F13-A22E-69C97618471C}" destId="{21F372BF-9D85-4366-8EB4-47C39AB4B293}" srcOrd="11" destOrd="0" presId="urn:microsoft.com/office/officeart/2005/8/layout/cycle2"/>
    <dgm:cxn modelId="{8D0A4A02-9F0E-4C3C-BDF2-EB195D2116B2}" type="presParOf" srcId="{21F372BF-9D85-4366-8EB4-47C39AB4B293}" destId="{8F354604-2218-40B2-B9F8-348F030A3A5B}" srcOrd="0" destOrd="0" presId="urn:microsoft.com/office/officeart/2005/8/layout/cycle2"/>
    <dgm:cxn modelId="{18A5035B-474D-43FA-8FE0-A3F8DCB484D9}" type="presParOf" srcId="{3EDEC5BF-8601-4F13-A22E-69C97618471C}" destId="{8A7B34F1-F86C-4E24-806D-753567AC1C6A}" srcOrd="12" destOrd="0" presId="urn:microsoft.com/office/officeart/2005/8/layout/cycle2"/>
    <dgm:cxn modelId="{265F87E1-9344-4C17-9C9C-733B510C4F89}" type="presParOf" srcId="{3EDEC5BF-8601-4F13-A22E-69C97618471C}" destId="{0D21E007-DDF7-4CD0-A36E-E4363F65ED2A}" srcOrd="13" destOrd="0" presId="urn:microsoft.com/office/officeart/2005/8/layout/cycle2"/>
    <dgm:cxn modelId="{E35F3869-2D8A-4514-9041-19D554A1216F}" type="presParOf" srcId="{0D21E007-DDF7-4CD0-A36E-E4363F65ED2A}" destId="{FAEBAF3A-DB49-424E-9F9A-01F38F7C587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9C6FB2-B88E-4547-9463-2682D5BF77AF}" type="doc">
      <dgm:prSet loTypeId="urn:microsoft.com/office/officeart/2005/8/layout/bProcess3" loCatId="process" qsTypeId="urn:microsoft.com/office/officeart/2005/8/quickstyle/3d3" qsCatId="3D" csTypeId="urn:microsoft.com/office/officeart/2005/8/colors/colorful1" csCatId="colorful" phldr="1"/>
      <dgm:spPr/>
      <dgm:t>
        <a:bodyPr/>
        <a:lstStyle/>
        <a:p>
          <a:endParaRPr lang="en-IN"/>
        </a:p>
      </dgm:t>
    </dgm:pt>
    <dgm:pt modelId="{03CFA2EF-2EEF-4E14-9BA8-07481809DB0A}">
      <dgm:prSet/>
      <dgm:spPr/>
      <dgm:t>
        <a:bodyPr/>
        <a:lstStyle/>
        <a:p>
          <a:r>
            <a:rPr lang="en-GB" b="1" i="0" dirty="0"/>
            <a:t>1.Defense &amp; Security</a:t>
          </a:r>
          <a:r>
            <a:rPr lang="en-GB" b="0" i="0" dirty="0"/>
            <a:t> 🛡️</a:t>
          </a:r>
          <a:endParaRPr lang="en-IN" dirty="0"/>
        </a:p>
      </dgm:t>
    </dgm:pt>
    <dgm:pt modelId="{E2C61944-1E04-42C4-BDC5-65D3F9CAB786}" type="parTrans" cxnId="{A82E6DD6-DE8A-42B2-AF04-C73E28FB17D3}">
      <dgm:prSet/>
      <dgm:spPr/>
      <dgm:t>
        <a:bodyPr/>
        <a:lstStyle/>
        <a:p>
          <a:endParaRPr lang="en-IN"/>
        </a:p>
      </dgm:t>
    </dgm:pt>
    <dgm:pt modelId="{F6B0EF57-DA76-48AE-9650-14D84F37DBE8}" type="sibTrans" cxnId="{A82E6DD6-DE8A-42B2-AF04-C73E28FB17D3}">
      <dgm:prSet/>
      <dgm:spPr/>
      <dgm:t>
        <a:bodyPr/>
        <a:lstStyle/>
        <a:p>
          <a:endParaRPr lang="en-IN"/>
        </a:p>
      </dgm:t>
    </dgm:pt>
    <dgm:pt modelId="{56FCD803-7507-428B-9957-2112864CA2E2}">
      <dgm:prSet/>
      <dgm:spPr/>
      <dgm:t>
        <a:bodyPr/>
        <a:lstStyle/>
        <a:p>
          <a:r>
            <a:rPr lang="en-GB" b="0" i="0" dirty="0"/>
            <a:t>2.Data transmission is restricted to physical spaces, preventing cyber threats.</a:t>
          </a:r>
          <a:endParaRPr lang="en-IN" dirty="0"/>
        </a:p>
      </dgm:t>
    </dgm:pt>
    <dgm:pt modelId="{7F062D11-FC94-4E3E-8CAC-0EBCF59DBF21}" type="parTrans" cxnId="{C9BDC9C5-DF8C-4F65-A1B9-CEA67BBDC58D}">
      <dgm:prSet/>
      <dgm:spPr/>
      <dgm:t>
        <a:bodyPr/>
        <a:lstStyle/>
        <a:p>
          <a:endParaRPr lang="en-IN"/>
        </a:p>
      </dgm:t>
    </dgm:pt>
    <dgm:pt modelId="{E7B2B336-EEB3-4F77-952A-4AF3372A2D06}" type="sibTrans" cxnId="{C9BDC9C5-DF8C-4F65-A1B9-CEA67BBDC58D}">
      <dgm:prSet/>
      <dgm:spPr/>
      <dgm:t>
        <a:bodyPr/>
        <a:lstStyle/>
        <a:p>
          <a:endParaRPr lang="en-IN"/>
        </a:p>
      </dgm:t>
    </dgm:pt>
    <dgm:pt modelId="{C5F92047-BFC7-48DC-88DC-B2729EC28EBC}">
      <dgm:prSet/>
      <dgm:spPr/>
      <dgm:t>
        <a:bodyPr/>
        <a:lstStyle/>
        <a:p>
          <a:r>
            <a:rPr lang="en-GB" b="1" i="0"/>
            <a:t>4. Industrial Automation</a:t>
          </a:r>
          <a:r>
            <a:rPr lang="en-GB" b="0" i="0"/>
            <a:t> 🏭</a:t>
          </a:r>
          <a:endParaRPr lang="en-IN"/>
        </a:p>
      </dgm:t>
    </dgm:pt>
    <dgm:pt modelId="{F05814BE-DE0B-427B-9565-4D77097D91A4}" type="parTrans" cxnId="{A0F19415-C7F4-4066-9278-A696128A416D}">
      <dgm:prSet/>
      <dgm:spPr/>
      <dgm:t>
        <a:bodyPr/>
        <a:lstStyle/>
        <a:p>
          <a:endParaRPr lang="en-IN"/>
        </a:p>
      </dgm:t>
    </dgm:pt>
    <dgm:pt modelId="{A5060BAD-B850-48DC-A131-EA5373F2FC10}" type="sibTrans" cxnId="{A0F19415-C7F4-4066-9278-A696128A416D}">
      <dgm:prSet/>
      <dgm:spPr/>
      <dgm:t>
        <a:bodyPr/>
        <a:lstStyle/>
        <a:p>
          <a:endParaRPr lang="en-IN"/>
        </a:p>
      </dgm:t>
    </dgm:pt>
    <dgm:pt modelId="{84E86246-0ABF-436A-91C6-2FD63EF81CF9}">
      <dgm:prSet/>
      <dgm:spPr/>
      <dgm:t>
        <a:bodyPr/>
        <a:lstStyle/>
        <a:p>
          <a:r>
            <a:rPr lang="en-GB" b="0" i="0" dirty="0"/>
            <a:t>3.Supports machine-to-machine (M2M) communication in manufacturing units.</a:t>
          </a:r>
          <a:endParaRPr lang="en-IN" dirty="0"/>
        </a:p>
      </dgm:t>
    </dgm:pt>
    <dgm:pt modelId="{4EAE5D72-5E43-40CF-92CE-1393D65F8A03}" type="parTrans" cxnId="{CFF947CB-5201-40E8-A892-06B0D8D6ABEF}">
      <dgm:prSet/>
      <dgm:spPr/>
      <dgm:t>
        <a:bodyPr/>
        <a:lstStyle/>
        <a:p>
          <a:endParaRPr lang="en-IN"/>
        </a:p>
      </dgm:t>
    </dgm:pt>
    <dgm:pt modelId="{D8334082-E5C8-4139-93AC-1185D2CAE7CA}" type="sibTrans" cxnId="{CFF947CB-5201-40E8-A892-06B0D8D6ABEF}">
      <dgm:prSet/>
      <dgm:spPr/>
      <dgm:t>
        <a:bodyPr/>
        <a:lstStyle/>
        <a:p>
          <a:endParaRPr lang="en-IN"/>
        </a:p>
      </dgm:t>
    </dgm:pt>
    <dgm:pt modelId="{F76E76A4-2B9B-47F2-BA67-37C337C325D5}">
      <dgm:prSet/>
      <dgm:spPr/>
      <dgm:t>
        <a:bodyPr/>
        <a:lstStyle/>
        <a:p>
          <a:r>
            <a:rPr lang="en-GB" b="0" i="0"/>
            <a:t>Enhances IoT-based real-time monitoring and automation.</a:t>
          </a:r>
          <a:endParaRPr lang="en-IN"/>
        </a:p>
      </dgm:t>
    </dgm:pt>
    <dgm:pt modelId="{D3007E01-12C9-4B32-9EEA-12B1B04CEDFF}" type="parTrans" cxnId="{9EDC06F4-1A45-403A-B336-6AAE06D498F2}">
      <dgm:prSet/>
      <dgm:spPr/>
      <dgm:t>
        <a:bodyPr/>
        <a:lstStyle/>
        <a:p>
          <a:endParaRPr lang="en-IN"/>
        </a:p>
      </dgm:t>
    </dgm:pt>
    <dgm:pt modelId="{808B4B80-1D9A-4CDC-BDF6-DD610D5BC739}" type="sibTrans" cxnId="{9EDC06F4-1A45-403A-B336-6AAE06D498F2}">
      <dgm:prSet/>
      <dgm:spPr/>
      <dgm:t>
        <a:bodyPr/>
        <a:lstStyle/>
        <a:p>
          <a:endParaRPr lang="en-IN"/>
        </a:p>
      </dgm:t>
    </dgm:pt>
    <dgm:pt modelId="{216DA9E8-DE5D-4B3E-B905-C1485D8A8BD1}">
      <dgm:prSet/>
      <dgm:spPr/>
      <dgm:t>
        <a:bodyPr/>
        <a:lstStyle/>
        <a:p>
          <a:r>
            <a:rPr lang="en-GB" b="1" i="0" dirty="0"/>
            <a:t>5. Aviation</a:t>
          </a:r>
          <a:r>
            <a:rPr lang="en-GB" b="0" i="0" dirty="0"/>
            <a:t> ✈️</a:t>
          </a:r>
          <a:endParaRPr lang="en-IN" dirty="0"/>
        </a:p>
      </dgm:t>
    </dgm:pt>
    <dgm:pt modelId="{E0FBD94C-60DA-40BB-9FC0-0C8DF4687102}" type="parTrans" cxnId="{A43F2937-7C5F-40BF-8985-A5748FD6424E}">
      <dgm:prSet/>
      <dgm:spPr/>
      <dgm:t>
        <a:bodyPr/>
        <a:lstStyle/>
        <a:p>
          <a:endParaRPr lang="en-IN"/>
        </a:p>
      </dgm:t>
    </dgm:pt>
    <dgm:pt modelId="{EEE27A31-1A80-42A1-AC36-32C988D1B8C9}" type="sibTrans" cxnId="{A43F2937-7C5F-40BF-8985-A5748FD6424E}">
      <dgm:prSet/>
      <dgm:spPr/>
      <dgm:t>
        <a:bodyPr/>
        <a:lstStyle/>
        <a:p>
          <a:endParaRPr lang="en-IN"/>
        </a:p>
      </dgm:t>
    </dgm:pt>
    <dgm:pt modelId="{66DDE94D-D0A9-4DEF-818D-2B02C2997ED5}">
      <dgm:prSet/>
      <dgm:spPr/>
      <dgm:t>
        <a:bodyPr/>
        <a:lstStyle/>
        <a:p>
          <a:r>
            <a:rPr lang="en-GB" b="0" i="0"/>
            <a:t>Provides in-flight high-speed internet without causing interference.</a:t>
          </a:r>
          <a:endParaRPr lang="en-IN"/>
        </a:p>
      </dgm:t>
    </dgm:pt>
    <dgm:pt modelId="{FA46DF53-1880-4201-B813-94FDA8C04328}" type="parTrans" cxnId="{580E9D3C-DB0C-40BF-9D6D-E1883112FB04}">
      <dgm:prSet/>
      <dgm:spPr/>
      <dgm:t>
        <a:bodyPr/>
        <a:lstStyle/>
        <a:p>
          <a:endParaRPr lang="en-IN"/>
        </a:p>
      </dgm:t>
    </dgm:pt>
    <dgm:pt modelId="{E80BA6C2-57A0-4B4E-B832-435D7B2C8AE4}" type="sibTrans" cxnId="{580E9D3C-DB0C-40BF-9D6D-E1883112FB04}">
      <dgm:prSet/>
      <dgm:spPr/>
      <dgm:t>
        <a:bodyPr/>
        <a:lstStyle/>
        <a:p>
          <a:endParaRPr lang="en-IN"/>
        </a:p>
      </dgm:t>
    </dgm:pt>
    <dgm:pt modelId="{ED575100-FC97-4AFF-A4CC-A9549D24E234}">
      <dgm:prSet/>
      <dgm:spPr/>
      <dgm:t>
        <a:bodyPr/>
        <a:lstStyle/>
        <a:p>
          <a:r>
            <a:rPr lang="en-GB" b="0" i="0"/>
            <a:t>Used for secure communication between cockpit and control centers.</a:t>
          </a:r>
          <a:endParaRPr lang="en-IN"/>
        </a:p>
      </dgm:t>
    </dgm:pt>
    <dgm:pt modelId="{84E1D8C0-BB44-4EAC-A230-7BF09F84CBE3}" type="parTrans" cxnId="{F36459CB-30EA-4652-809A-9E6268005D02}">
      <dgm:prSet/>
      <dgm:spPr/>
      <dgm:t>
        <a:bodyPr/>
        <a:lstStyle/>
        <a:p>
          <a:endParaRPr lang="en-IN"/>
        </a:p>
      </dgm:t>
    </dgm:pt>
    <dgm:pt modelId="{11074157-8B00-4628-8B7B-ADA2EFDF0B77}" type="sibTrans" cxnId="{F36459CB-30EA-4652-809A-9E6268005D02}">
      <dgm:prSet/>
      <dgm:spPr/>
      <dgm:t>
        <a:bodyPr/>
        <a:lstStyle/>
        <a:p>
          <a:endParaRPr lang="en-IN"/>
        </a:p>
      </dgm:t>
    </dgm:pt>
    <dgm:pt modelId="{4FACABF5-6163-4932-B052-2FC44A6A875A}">
      <dgm:prSet/>
      <dgm:spPr/>
      <dgm:t>
        <a:bodyPr/>
        <a:lstStyle/>
        <a:p>
          <a:r>
            <a:rPr lang="en-GB" b="1" i="0"/>
            <a:t>6. Smart Cities &amp; Homes</a:t>
          </a:r>
          <a:r>
            <a:rPr lang="en-GB" b="0" i="0"/>
            <a:t> 🏙️</a:t>
          </a:r>
          <a:endParaRPr lang="en-IN"/>
        </a:p>
      </dgm:t>
    </dgm:pt>
    <dgm:pt modelId="{1A0A7F12-F3FC-40C9-9D17-23C49313D995}" type="parTrans" cxnId="{C1C4AE44-ED98-4935-8F30-270F0FC7A00E}">
      <dgm:prSet/>
      <dgm:spPr/>
      <dgm:t>
        <a:bodyPr/>
        <a:lstStyle/>
        <a:p>
          <a:endParaRPr lang="en-IN"/>
        </a:p>
      </dgm:t>
    </dgm:pt>
    <dgm:pt modelId="{82E39F57-9B6C-49DA-AF06-C57F11FE449C}" type="sibTrans" cxnId="{C1C4AE44-ED98-4935-8F30-270F0FC7A00E}">
      <dgm:prSet/>
      <dgm:spPr/>
      <dgm:t>
        <a:bodyPr/>
        <a:lstStyle/>
        <a:p>
          <a:endParaRPr lang="en-IN"/>
        </a:p>
      </dgm:t>
    </dgm:pt>
    <dgm:pt modelId="{59923578-B217-41D1-AFA3-DDB20695CFCF}">
      <dgm:prSet/>
      <dgm:spPr/>
      <dgm:t>
        <a:bodyPr/>
        <a:lstStyle/>
        <a:p>
          <a:r>
            <a:rPr lang="en-GB" b="0" i="0"/>
            <a:t>Integrated with streetlights to offer network connectivity.</a:t>
          </a:r>
          <a:endParaRPr lang="en-IN"/>
        </a:p>
      </dgm:t>
    </dgm:pt>
    <dgm:pt modelId="{2DEB66F2-EFC2-4375-9F93-C255BA3EA08C}" type="parTrans" cxnId="{FF2FAB12-9D0C-4084-946C-F44799F53F2B}">
      <dgm:prSet/>
      <dgm:spPr/>
      <dgm:t>
        <a:bodyPr/>
        <a:lstStyle/>
        <a:p>
          <a:endParaRPr lang="en-IN"/>
        </a:p>
      </dgm:t>
    </dgm:pt>
    <dgm:pt modelId="{8C68C798-1E0A-4FF8-92BB-19F21603F633}" type="sibTrans" cxnId="{FF2FAB12-9D0C-4084-946C-F44799F53F2B}">
      <dgm:prSet/>
      <dgm:spPr/>
      <dgm:t>
        <a:bodyPr/>
        <a:lstStyle/>
        <a:p>
          <a:endParaRPr lang="en-IN"/>
        </a:p>
      </dgm:t>
    </dgm:pt>
    <dgm:pt modelId="{49DB139B-F2B8-4687-9E9A-97E7444B4D91}">
      <dgm:prSet/>
      <dgm:spPr/>
      <dgm:t>
        <a:bodyPr/>
        <a:lstStyle/>
        <a:p>
          <a:r>
            <a:rPr lang="en-GB" b="0" i="0"/>
            <a:t>Supports IoT-based smart home automation.</a:t>
          </a:r>
          <a:endParaRPr lang="en-IN"/>
        </a:p>
      </dgm:t>
    </dgm:pt>
    <dgm:pt modelId="{F7268CB8-CEA0-487F-AB4B-4D5C8B5EF1B8}" type="parTrans" cxnId="{BA23FEF1-546B-43AC-BE4E-2C96E5957ABF}">
      <dgm:prSet/>
      <dgm:spPr/>
      <dgm:t>
        <a:bodyPr/>
        <a:lstStyle/>
        <a:p>
          <a:endParaRPr lang="en-IN"/>
        </a:p>
      </dgm:t>
    </dgm:pt>
    <dgm:pt modelId="{3A97D937-0CF2-4CD3-8B32-441EBD05A823}" type="sibTrans" cxnId="{BA23FEF1-546B-43AC-BE4E-2C96E5957ABF}">
      <dgm:prSet/>
      <dgm:spPr/>
      <dgm:t>
        <a:bodyPr/>
        <a:lstStyle/>
        <a:p>
          <a:endParaRPr lang="en-IN"/>
        </a:p>
      </dgm:t>
    </dgm:pt>
    <dgm:pt modelId="{581F6F93-789B-4EFB-8656-7442BDC1B5D6}">
      <dgm:prSet/>
      <dgm:spPr/>
      <dgm:t>
        <a:bodyPr/>
        <a:lstStyle/>
        <a:p>
          <a:r>
            <a:rPr lang="en-GB" b="1" i="0"/>
            <a:t>7. Retail &amp; Shopping Malls</a:t>
          </a:r>
          <a:r>
            <a:rPr lang="en-GB" b="0" i="0"/>
            <a:t> 🛒</a:t>
          </a:r>
          <a:endParaRPr lang="en-IN"/>
        </a:p>
      </dgm:t>
    </dgm:pt>
    <dgm:pt modelId="{DDA338AF-1DEA-4F1D-8DB0-86057D66EFD4}" type="parTrans" cxnId="{8B2CCB00-EF21-4AE9-B570-9073A125859F}">
      <dgm:prSet/>
      <dgm:spPr/>
      <dgm:t>
        <a:bodyPr/>
        <a:lstStyle/>
        <a:p>
          <a:endParaRPr lang="en-IN"/>
        </a:p>
      </dgm:t>
    </dgm:pt>
    <dgm:pt modelId="{67A567F4-09F4-4E37-A6B1-F5009C082A6B}" type="sibTrans" cxnId="{8B2CCB00-EF21-4AE9-B570-9073A125859F}">
      <dgm:prSet/>
      <dgm:spPr/>
      <dgm:t>
        <a:bodyPr/>
        <a:lstStyle/>
        <a:p>
          <a:endParaRPr lang="en-IN"/>
        </a:p>
      </dgm:t>
    </dgm:pt>
    <dgm:pt modelId="{6799A574-78F4-4143-AC54-889A73C29FE9}">
      <dgm:prSet/>
      <dgm:spPr/>
      <dgm:t>
        <a:bodyPr/>
        <a:lstStyle/>
        <a:p>
          <a:r>
            <a:rPr lang="en-GB" b="0" i="0"/>
            <a:t>Helps in indoor navigation and targeted advertising.</a:t>
          </a:r>
          <a:endParaRPr lang="en-IN"/>
        </a:p>
      </dgm:t>
    </dgm:pt>
    <dgm:pt modelId="{DFC89B23-727F-498E-8B8B-1BA1D5ECD3C3}" type="parTrans" cxnId="{55FD8068-9B16-484D-9378-40E247316217}">
      <dgm:prSet/>
      <dgm:spPr/>
      <dgm:t>
        <a:bodyPr/>
        <a:lstStyle/>
        <a:p>
          <a:endParaRPr lang="en-IN"/>
        </a:p>
      </dgm:t>
    </dgm:pt>
    <dgm:pt modelId="{A01C9583-6F26-413A-BEBF-629B0E5B2FA5}" type="sibTrans" cxnId="{55FD8068-9B16-484D-9378-40E247316217}">
      <dgm:prSet/>
      <dgm:spPr/>
      <dgm:t>
        <a:bodyPr/>
        <a:lstStyle/>
        <a:p>
          <a:endParaRPr lang="en-IN"/>
        </a:p>
      </dgm:t>
    </dgm:pt>
    <dgm:pt modelId="{3C5F97AB-3715-4C4A-844B-D52CA8E74406}">
      <dgm:prSet/>
      <dgm:spPr/>
      <dgm:t>
        <a:bodyPr/>
        <a:lstStyle/>
        <a:p>
          <a:r>
            <a:rPr lang="en-GB" b="1" i="0" dirty="0"/>
            <a:t>8. Underwater Communication</a:t>
          </a:r>
          <a:r>
            <a:rPr lang="en-GB" b="0" i="0" dirty="0"/>
            <a:t> 🌊</a:t>
          </a:r>
          <a:endParaRPr lang="en-IN" dirty="0"/>
        </a:p>
      </dgm:t>
    </dgm:pt>
    <dgm:pt modelId="{583BDCC4-04E1-48F6-95E6-66E1639D4D96}" type="parTrans" cxnId="{2DFFA5FB-4EDE-4D7A-81E7-368D6665E497}">
      <dgm:prSet/>
      <dgm:spPr/>
      <dgm:t>
        <a:bodyPr/>
        <a:lstStyle/>
        <a:p>
          <a:endParaRPr lang="en-IN"/>
        </a:p>
      </dgm:t>
    </dgm:pt>
    <dgm:pt modelId="{CE6C04C4-8B7C-45DA-9233-A43CDD0BD1AD}" type="sibTrans" cxnId="{2DFFA5FB-4EDE-4D7A-81E7-368D6665E497}">
      <dgm:prSet/>
      <dgm:spPr/>
      <dgm:t>
        <a:bodyPr/>
        <a:lstStyle/>
        <a:p>
          <a:endParaRPr lang="en-IN"/>
        </a:p>
      </dgm:t>
    </dgm:pt>
    <dgm:pt modelId="{A0F92EB8-0A19-4C3C-9A8D-CB77D0271039}">
      <dgm:prSet/>
      <dgm:spPr/>
      <dgm:t>
        <a:bodyPr/>
        <a:lstStyle/>
        <a:p>
          <a:r>
            <a:rPr lang="en-GB" b="1" i="0" dirty="0"/>
            <a:t>9. Automobile Industry</a:t>
          </a:r>
          <a:r>
            <a:rPr lang="en-GB" b="0" i="0" dirty="0"/>
            <a:t> 🚗</a:t>
          </a:r>
          <a:endParaRPr lang="en-IN" dirty="0"/>
        </a:p>
      </dgm:t>
    </dgm:pt>
    <dgm:pt modelId="{4175CE35-A7C9-49B6-A032-8DEDA13E92E0}" type="parTrans" cxnId="{78FA825C-B6EA-4671-9ADD-5F8913A2A8A5}">
      <dgm:prSet/>
      <dgm:spPr/>
      <dgm:t>
        <a:bodyPr/>
        <a:lstStyle/>
        <a:p>
          <a:endParaRPr lang="en-IN"/>
        </a:p>
      </dgm:t>
    </dgm:pt>
    <dgm:pt modelId="{29398D7C-9171-4533-9326-EFA93B72A370}" type="sibTrans" cxnId="{78FA825C-B6EA-4671-9ADD-5F8913A2A8A5}">
      <dgm:prSet/>
      <dgm:spPr/>
      <dgm:t>
        <a:bodyPr/>
        <a:lstStyle/>
        <a:p>
          <a:endParaRPr lang="en-IN"/>
        </a:p>
      </dgm:t>
    </dgm:pt>
    <dgm:pt modelId="{BDA1668F-4FF3-471D-B62E-0B345F0CBC73}">
      <dgm:prSet/>
      <dgm:spPr/>
      <dgm:t>
        <a:bodyPr/>
        <a:lstStyle/>
        <a:p>
          <a:r>
            <a:rPr lang="en-GB" b="0" i="0" dirty="0"/>
            <a:t>11.Enables vehicle-to-vehicle (V2V) communication for autonomous cars.</a:t>
          </a:r>
          <a:endParaRPr lang="en-IN" dirty="0"/>
        </a:p>
      </dgm:t>
    </dgm:pt>
    <dgm:pt modelId="{F7ACBBB7-B8E8-4E13-A906-423DEDEFF1EF}" type="parTrans" cxnId="{9F03D000-6347-4413-A115-F052F0C64B5A}">
      <dgm:prSet/>
      <dgm:spPr/>
      <dgm:t>
        <a:bodyPr/>
        <a:lstStyle/>
        <a:p>
          <a:endParaRPr lang="en-IN"/>
        </a:p>
      </dgm:t>
    </dgm:pt>
    <dgm:pt modelId="{D37FB0AF-7574-4F80-BB82-2AC1B886F427}" type="sibTrans" cxnId="{9F03D000-6347-4413-A115-F052F0C64B5A}">
      <dgm:prSet/>
      <dgm:spPr/>
      <dgm:t>
        <a:bodyPr/>
        <a:lstStyle/>
        <a:p>
          <a:endParaRPr lang="en-IN"/>
        </a:p>
      </dgm:t>
    </dgm:pt>
    <dgm:pt modelId="{5913CAD0-27FB-4C01-8FC5-F6798F6682DD}">
      <dgm:prSet/>
      <dgm:spPr/>
      <dgm:t>
        <a:bodyPr/>
        <a:lstStyle/>
        <a:p>
          <a:r>
            <a:rPr lang="en-GB" b="0" i="0"/>
            <a:t>Improves road safety with real-time traffic updates.</a:t>
          </a:r>
          <a:endParaRPr lang="en-IN"/>
        </a:p>
      </dgm:t>
    </dgm:pt>
    <dgm:pt modelId="{67C98C84-27BC-44B5-9694-64862058AB1D}" type="parTrans" cxnId="{F62B905F-F7AF-49DA-BF1A-5EDB108935D7}">
      <dgm:prSet/>
      <dgm:spPr/>
      <dgm:t>
        <a:bodyPr/>
        <a:lstStyle/>
        <a:p>
          <a:endParaRPr lang="en-IN"/>
        </a:p>
      </dgm:t>
    </dgm:pt>
    <dgm:pt modelId="{0F16D251-31C6-4545-BF42-AE16BA7F6860}" type="sibTrans" cxnId="{F62B905F-F7AF-49DA-BF1A-5EDB108935D7}">
      <dgm:prSet/>
      <dgm:spPr/>
      <dgm:t>
        <a:bodyPr/>
        <a:lstStyle/>
        <a:p>
          <a:endParaRPr lang="en-IN"/>
        </a:p>
      </dgm:t>
    </dgm:pt>
    <dgm:pt modelId="{0041B987-E351-4A75-B862-56EC1057A983}">
      <dgm:prSet/>
      <dgm:spPr/>
      <dgm:t>
        <a:bodyPr/>
        <a:lstStyle/>
        <a:p>
          <a:r>
            <a:rPr lang="en-GB" b="1" i="0"/>
            <a:t>10. Space Communication</a:t>
          </a:r>
          <a:r>
            <a:rPr lang="en-GB" b="0" i="0"/>
            <a:t> 🚀</a:t>
          </a:r>
          <a:endParaRPr lang="en-IN"/>
        </a:p>
      </dgm:t>
    </dgm:pt>
    <dgm:pt modelId="{7EC780F8-A4E7-480F-A811-347FC9A4CBF6}" type="parTrans" cxnId="{C36ADE02-1066-40A2-AE6B-7C17453CC27C}">
      <dgm:prSet/>
      <dgm:spPr/>
      <dgm:t>
        <a:bodyPr/>
        <a:lstStyle/>
        <a:p>
          <a:endParaRPr lang="en-IN"/>
        </a:p>
      </dgm:t>
    </dgm:pt>
    <dgm:pt modelId="{13CC3269-E7AC-4CC4-BAF8-BA9C3D078801}" type="sibTrans" cxnId="{C36ADE02-1066-40A2-AE6B-7C17453CC27C}">
      <dgm:prSet/>
      <dgm:spPr/>
      <dgm:t>
        <a:bodyPr/>
        <a:lstStyle/>
        <a:p>
          <a:endParaRPr lang="en-IN"/>
        </a:p>
      </dgm:t>
    </dgm:pt>
    <dgm:pt modelId="{26A081B2-64BD-4A60-BA25-138519DFBE94}">
      <dgm:prSet/>
      <dgm:spPr/>
      <dgm:t>
        <a:bodyPr/>
        <a:lstStyle/>
        <a:p>
          <a:r>
            <a:rPr lang="en-GB" b="0" i="0"/>
            <a:t>Potential use in space missions where radio signals are weak.</a:t>
          </a:r>
          <a:endParaRPr lang="en-IN"/>
        </a:p>
      </dgm:t>
    </dgm:pt>
    <dgm:pt modelId="{A02E3C0D-ED4C-4822-8821-2C44D7E26183}" type="parTrans" cxnId="{EC35193C-99A3-4A0E-A67B-989BD51510A0}">
      <dgm:prSet/>
      <dgm:spPr/>
      <dgm:t>
        <a:bodyPr/>
        <a:lstStyle/>
        <a:p>
          <a:endParaRPr lang="en-IN"/>
        </a:p>
      </dgm:t>
    </dgm:pt>
    <dgm:pt modelId="{639C891A-C532-4A78-8B86-C83A6786F72E}" type="sibTrans" cxnId="{EC35193C-99A3-4A0E-A67B-989BD51510A0}">
      <dgm:prSet/>
      <dgm:spPr/>
      <dgm:t>
        <a:bodyPr/>
        <a:lstStyle/>
        <a:p>
          <a:endParaRPr lang="en-IN"/>
        </a:p>
      </dgm:t>
    </dgm:pt>
    <dgm:pt modelId="{349548BB-A199-40BA-B23C-FD8790D08B4C}">
      <dgm:prSet/>
      <dgm:spPr/>
      <dgm:t>
        <a:bodyPr/>
        <a:lstStyle/>
        <a:p>
          <a:r>
            <a:rPr lang="en-GB" b="0" i="0"/>
            <a:t>High-speed data transmission in deep-space communication.</a:t>
          </a:r>
          <a:endParaRPr lang="en-IN"/>
        </a:p>
      </dgm:t>
    </dgm:pt>
    <dgm:pt modelId="{974236D0-DD5D-4D6D-A6EE-CDA574DDED08}" type="parTrans" cxnId="{6DA44AE4-DE84-4402-A9FC-6B9D4677DFF6}">
      <dgm:prSet/>
      <dgm:spPr/>
      <dgm:t>
        <a:bodyPr/>
        <a:lstStyle/>
        <a:p>
          <a:endParaRPr lang="en-IN"/>
        </a:p>
      </dgm:t>
    </dgm:pt>
    <dgm:pt modelId="{F23399B3-F85D-44E0-99F6-B13375B26A53}" type="sibTrans" cxnId="{6DA44AE4-DE84-4402-A9FC-6B9D4677DFF6}">
      <dgm:prSet/>
      <dgm:spPr/>
      <dgm:t>
        <a:bodyPr/>
        <a:lstStyle/>
        <a:p>
          <a:endParaRPr lang="en-IN"/>
        </a:p>
      </dgm:t>
    </dgm:pt>
    <dgm:pt modelId="{A7D3C268-883A-4864-BD08-B6C3918498D8}" type="pres">
      <dgm:prSet presAssocID="{CA9C6FB2-B88E-4547-9463-2682D5BF77AF}" presName="Name0" presStyleCnt="0">
        <dgm:presLayoutVars>
          <dgm:dir/>
          <dgm:resizeHandles val="exact"/>
        </dgm:presLayoutVars>
      </dgm:prSet>
      <dgm:spPr/>
    </dgm:pt>
    <dgm:pt modelId="{262DA94E-1BF2-41C6-89A3-367307153033}" type="pres">
      <dgm:prSet presAssocID="{03CFA2EF-2EEF-4E14-9BA8-07481809DB0A}" presName="node" presStyleLbl="node1" presStyleIdx="0" presStyleCnt="20">
        <dgm:presLayoutVars>
          <dgm:bulletEnabled val="1"/>
        </dgm:presLayoutVars>
      </dgm:prSet>
      <dgm:spPr/>
    </dgm:pt>
    <dgm:pt modelId="{43E3280B-7141-4C92-A81C-0E3754B54D34}" type="pres">
      <dgm:prSet presAssocID="{F6B0EF57-DA76-48AE-9650-14D84F37DBE8}" presName="sibTrans" presStyleLbl="sibTrans1D1" presStyleIdx="0" presStyleCnt="19"/>
      <dgm:spPr/>
    </dgm:pt>
    <dgm:pt modelId="{30B8B94F-2397-4172-92DE-B989A0EAE69B}" type="pres">
      <dgm:prSet presAssocID="{F6B0EF57-DA76-48AE-9650-14D84F37DBE8}" presName="connectorText" presStyleLbl="sibTrans1D1" presStyleIdx="0" presStyleCnt="19"/>
      <dgm:spPr/>
    </dgm:pt>
    <dgm:pt modelId="{1FA9DF07-0679-47FC-9648-5AA81D96CF47}" type="pres">
      <dgm:prSet presAssocID="{56FCD803-7507-428B-9957-2112864CA2E2}" presName="node" presStyleLbl="node1" presStyleIdx="1" presStyleCnt="20">
        <dgm:presLayoutVars>
          <dgm:bulletEnabled val="1"/>
        </dgm:presLayoutVars>
      </dgm:prSet>
      <dgm:spPr/>
    </dgm:pt>
    <dgm:pt modelId="{C165FF94-AD5D-4321-9B1C-96EDDFF7DBD1}" type="pres">
      <dgm:prSet presAssocID="{E7B2B336-EEB3-4F77-952A-4AF3372A2D06}" presName="sibTrans" presStyleLbl="sibTrans1D1" presStyleIdx="1" presStyleCnt="19"/>
      <dgm:spPr/>
    </dgm:pt>
    <dgm:pt modelId="{1A1339D3-86C6-42DB-AE44-C22F7F54A589}" type="pres">
      <dgm:prSet presAssocID="{E7B2B336-EEB3-4F77-952A-4AF3372A2D06}" presName="connectorText" presStyleLbl="sibTrans1D1" presStyleIdx="1" presStyleCnt="19"/>
      <dgm:spPr/>
    </dgm:pt>
    <dgm:pt modelId="{CA2C53F3-C8C5-4DCF-BF30-A6812458CB0E}" type="pres">
      <dgm:prSet presAssocID="{C5F92047-BFC7-48DC-88DC-B2729EC28EBC}" presName="node" presStyleLbl="node1" presStyleIdx="2" presStyleCnt="20">
        <dgm:presLayoutVars>
          <dgm:bulletEnabled val="1"/>
        </dgm:presLayoutVars>
      </dgm:prSet>
      <dgm:spPr/>
    </dgm:pt>
    <dgm:pt modelId="{771F3C7C-5999-4FDA-A67F-5F11DFEE092D}" type="pres">
      <dgm:prSet presAssocID="{A5060BAD-B850-48DC-A131-EA5373F2FC10}" presName="sibTrans" presStyleLbl="sibTrans1D1" presStyleIdx="2" presStyleCnt="19"/>
      <dgm:spPr/>
    </dgm:pt>
    <dgm:pt modelId="{A9C6F8F7-D99B-4947-83CF-F9317835BDD5}" type="pres">
      <dgm:prSet presAssocID="{A5060BAD-B850-48DC-A131-EA5373F2FC10}" presName="connectorText" presStyleLbl="sibTrans1D1" presStyleIdx="2" presStyleCnt="19"/>
      <dgm:spPr/>
    </dgm:pt>
    <dgm:pt modelId="{379B0738-4FBA-481A-ADD8-5E408F99A9A3}" type="pres">
      <dgm:prSet presAssocID="{84E86246-0ABF-436A-91C6-2FD63EF81CF9}" presName="node" presStyleLbl="node1" presStyleIdx="3" presStyleCnt="20">
        <dgm:presLayoutVars>
          <dgm:bulletEnabled val="1"/>
        </dgm:presLayoutVars>
      </dgm:prSet>
      <dgm:spPr/>
    </dgm:pt>
    <dgm:pt modelId="{F3852020-73A1-4B0F-A232-31022DBDB5BA}" type="pres">
      <dgm:prSet presAssocID="{D8334082-E5C8-4139-93AC-1185D2CAE7CA}" presName="sibTrans" presStyleLbl="sibTrans1D1" presStyleIdx="3" presStyleCnt="19"/>
      <dgm:spPr/>
    </dgm:pt>
    <dgm:pt modelId="{F7EDA4EF-9125-4511-95B3-D75F725B486C}" type="pres">
      <dgm:prSet presAssocID="{D8334082-E5C8-4139-93AC-1185D2CAE7CA}" presName="connectorText" presStyleLbl="sibTrans1D1" presStyleIdx="3" presStyleCnt="19"/>
      <dgm:spPr/>
    </dgm:pt>
    <dgm:pt modelId="{952B46B8-36BE-4ECD-A369-5AF7C1380F75}" type="pres">
      <dgm:prSet presAssocID="{F76E76A4-2B9B-47F2-BA67-37C337C325D5}" presName="node" presStyleLbl="node1" presStyleIdx="4" presStyleCnt="20">
        <dgm:presLayoutVars>
          <dgm:bulletEnabled val="1"/>
        </dgm:presLayoutVars>
      </dgm:prSet>
      <dgm:spPr/>
    </dgm:pt>
    <dgm:pt modelId="{9C05A26B-48C0-4AD0-8A27-A153B985E42A}" type="pres">
      <dgm:prSet presAssocID="{808B4B80-1D9A-4CDC-BDF6-DD610D5BC739}" presName="sibTrans" presStyleLbl="sibTrans1D1" presStyleIdx="4" presStyleCnt="19"/>
      <dgm:spPr/>
    </dgm:pt>
    <dgm:pt modelId="{37E484FE-F227-4D2F-B655-E472EEAA7E55}" type="pres">
      <dgm:prSet presAssocID="{808B4B80-1D9A-4CDC-BDF6-DD610D5BC739}" presName="connectorText" presStyleLbl="sibTrans1D1" presStyleIdx="4" presStyleCnt="19"/>
      <dgm:spPr/>
    </dgm:pt>
    <dgm:pt modelId="{546F5749-7826-4DDD-8E3F-5C1CDCF243DE}" type="pres">
      <dgm:prSet presAssocID="{216DA9E8-DE5D-4B3E-B905-C1485D8A8BD1}" presName="node" presStyleLbl="node1" presStyleIdx="5" presStyleCnt="20">
        <dgm:presLayoutVars>
          <dgm:bulletEnabled val="1"/>
        </dgm:presLayoutVars>
      </dgm:prSet>
      <dgm:spPr/>
    </dgm:pt>
    <dgm:pt modelId="{FCD3EF07-6C62-4CCC-83D5-7B62287E852A}" type="pres">
      <dgm:prSet presAssocID="{EEE27A31-1A80-42A1-AC36-32C988D1B8C9}" presName="sibTrans" presStyleLbl="sibTrans1D1" presStyleIdx="5" presStyleCnt="19"/>
      <dgm:spPr/>
    </dgm:pt>
    <dgm:pt modelId="{A623E9C9-D9B9-4E14-896C-0A81B7412792}" type="pres">
      <dgm:prSet presAssocID="{EEE27A31-1A80-42A1-AC36-32C988D1B8C9}" presName="connectorText" presStyleLbl="sibTrans1D1" presStyleIdx="5" presStyleCnt="19"/>
      <dgm:spPr/>
    </dgm:pt>
    <dgm:pt modelId="{9FDAFCDC-4282-4955-9248-C5B32FB98954}" type="pres">
      <dgm:prSet presAssocID="{66DDE94D-D0A9-4DEF-818D-2B02C2997ED5}" presName="node" presStyleLbl="node1" presStyleIdx="6" presStyleCnt="20">
        <dgm:presLayoutVars>
          <dgm:bulletEnabled val="1"/>
        </dgm:presLayoutVars>
      </dgm:prSet>
      <dgm:spPr/>
    </dgm:pt>
    <dgm:pt modelId="{3F71FD9B-D111-4065-86A8-0C26A391CACD}" type="pres">
      <dgm:prSet presAssocID="{E80BA6C2-57A0-4B4E-B832-435D7B2C8AE4}" presName="sibTrans" presStyleLbl="sibTrans1D1" presStyleIdx="6" presStyleCnt="19"/>
      <dgm:spPr/>
    </dgm:pt>
    <dgm:pt modelId="{30B057F7-DA37-4DCD-BEE5-EB5C0D57BDCC}" type="pres">
      <dgm:prSet presAssocID="{E80BA6C2-57A0-4B4E-B832-435D7B2C8AE4}" presName="connectorText" presStyleLbl="sibTrans1D1" presStyleIdx="6" presStyleCnt="19"/>
      <dgm:spPr/>
    </dgm:pt>
    <dgm:pt modelId="{EF493B11-5FB9-468C-8E2F-F6F349E04388}" type="pres">
      <dgm:prSet presAssocID="{ED575100-FC97-4AFF-A4CC-A9549D24E234}" presName="node" presStyleLbl="node1" presStyleIdx="7" presStyleCnt="20">
        <dgm:presLayoutVars>
          <dgm:bulletEnabled val="1"/>
        </dgm:presLayoutVars>
      </dgm:prSet>
      <dgm:spPr/>
    </dgm:pt>
    <dgm:pt modelId="{DFA17555-F1B8-4C24-A1FF-0277F3822B22}" type="pres">
      <dgm:prSet presAssocID="{11074157-8B00-4628-8B7B-ADA2EFDF0B77}" presName="sibTrans" presStyleLbl="sibTrans1D1" presStyleIdx="7" presStyleCnt="19"/>
      <dgm:spPr/>
    </dgm:pt>
    <dgm:pt modelId="{288F97DE-4D14-424A-9295-3A87830EEC7F}" type="pres">
      <dgm:prSet presAssocID="{11074157-8B00-4628-8B7B-ADA2EFDF0B77}" presName="connectorText" presStyleLbl="sibTrans1D1" presStyleIdx="7" presStyleCnt="19"/>
      <dgm:spPr/>
    </dgm:pt>
    <dgm:pt modelId="{61FE03A8-0A23-4C97-A0E5-CFBBAAC962CA}" type="pres">
      <dgm:prSet presAssocID="{4FACABF5-6163-4932-B052-2FC44A6A875A}" presName="node" presStyleLbl="node1" presStyleIdx="8" presStyleCnt="20">
        <dgm:presLayoutVars>
          <dgm:bulletEnabled val="1"/>
        </dgm:presLayoutVars>
      </dgm:prSet>
      <dgm:spPr/>
    </dgm:pt>
    <dgm:pt modelId="{2534A86D-75A3-4E27-AB57-917D7CF4BC43}" type="pres">
      <dgm:prSet presAssocID="{82E39F57-9B6C-49DA-AF06-C57F11FE449C}" presName="sibTrans" presStyleLbl="sibTrans1D1" presStyleIdx="8" presStyleCnt="19"/>
      <dgm:spPr/>
    </dgm:pt>
    <dgm:pt modelId="{0D8C7E8C-E5E7-4C58-BE18-18ACB9F7A65D}" type="pres">
      <dgm:prSet presAssocID="{82E39F57-9B6C-49DA-AF06-C57F11FE449C}" presName="connectorText" presStyleLbl="sibTrans1D1" presStyleIdx="8" presStyleCnt="19"/>
      <dgm:spPr/>
    </dgm:pt>
    <dgm:pt modelId="{E5692F18-1851-4CE8-8F93-514509F756F2}" type="pres">
      <dgm:prSet presAssocID="{59923578-B217-41D1-AFA3-DDB20695CFCF}" presName="node" presStyleLbl="node1" presStyleIdx="9" presStyleCnt="20">
        <dgm:presLayoutVars>
          <dgm:bulletEnabled val="1"/>
        </dgm:presLayoutVars>
      </dgm:prSet>
      <dgm:spPr/>
    </dgm:pt>
    <dgm:pt modelId="{47C74BB1-ED23-4B5C-8248-9A9EB026BEDB}" type="pres">
      <dgm:prSet presAssocID="{8C68C798-1E0A-4FF8-92BB-19F21603F633}" presName="sibTrans" presStyleLbl="sibTrans1D1" presStyleIdx="9" presStyleCnt="19"/>
      <dgm:spPr/>
    </dgm:pt>
    <dgm:pt modelId="{E7344066-1907-4C7E-B52C-9259CCC770FD}" type="pres">
      <dgm:prSet presAssocID="{8C68C798-1E0A-4FF8-92BB-19F21603F633}" presName="connectorText" presStyleLbl="sibTrans1D1" presStyleIdx="9" presStyleCnt="19"/>
      <dgm:spPr/>
    </dgm:pt>
    <dgm:pt modelId="{24C08B0D-8537-44FE-91E0-0F64EA2F7B6D}" type="pres">
      <dgm:prSet presAssocID="{49DB139B-F2B8-4687-9E9A-97E7444B4D91}" presName="node" presStyleLbl="node1" presStyleIdx="10" presStyleCnt="20">
        <dgm:presLayoutVars>
          <dgm:bulletEnabled val="1"/>
        </dgm:presLayoutVars>
      </dgm:prSet>
      <dgm:spPr/>
    </dgm:pt>
    <dgm:pt modelId="{8091317D-E41E-4143-91E4-E75A872803C8}" type="pres">
      <dgm:prSet presAssocID="{3A97D937-0CF2-4CD3-8B32-441EBD05A823}" presName="sibTrans" presStyleLbl="sibTrans1D1" presStyleIdx="10" presStyleCnt="19"/>
      <dgm:spPr/>
    </dgm:pt>
    <dgm:pt modelId="{3878ABD9-7144-4C8C-AFC4-A56DE55B283A}" type="pres">
      <dgm:prSet presAssocID="{3A97D937-0CF2-4CD3-8B32-441EBD05A823}" presName="connectorText" presStyleLbl="sibTrans1D1" presStyleIdx="10" presStyleCnt="19"/>
      <dgm:spPr/>
    </dgm:pt>
    <dgm:pt modelId="{EC96BF6B-87C1-4B62-AE05-87FAF6E06306}" type="pres">
      <dgm:prSet presAssocID="{581F6F93-789B-4EFB-8656-7442BDC1B5D6}" presName="node" presStyleLbl="node1" presStyleIdx="11" presStyleCnt="20">
        <dgm:presLayoutVars>
          <dgm:bulletEnabled val="1"/>
        </dgm:presLayoutVars>
      </dgm:prSet>
      <dgm:spPr/>
    </dgm:pt>
    <dgm:pt modelId="{685450AD-8EE0-4A3C-A621-F4AFD4738679}" type="pres">
      <dgm:prSet presAssocID="{67A567F4-09F4-4E37-A6B1-F5009C082A6B}" presName="sibTrans" presStyleLbl="sibTrans1D1" presStyleIdx="11" presStyleCnt="19"/>
      <dgm:spPr/>
    </dgm:pt>
    <dgm:pt modelId="{88E7B48D-9798-4CD8-84D8-4E4DF674B7DB}" type="pres">
      <dgm:prSet presAssocID="{67A567F4-09F4-4E37-A6B1-F5009C082A6B}" presName="connectorText" presStyleLbl="sibTrans1D1" presStyleIdx="11" presStyleCnt="19"/>
      <dgm:spPr/>
    </dgm:pt>
    <dgm:pt modelId="{BC3B5BBA-1AC2-42F2-B578-1CB4BCC7A3E5}" type="pres">
      <dgm:prSet presAssocID="{6799A574-78F4-4143-AC54-889A73C29FE9}" presName="node" presStyleLbl="node1" presStyleIdx="12" presStyleCnt="20">
        <dgm:presLayoutVars>
          <dgm:bulletEnabled val="1"/>
        </dgm:presLayoutVars>
      </dgm:prSet>
      <dgm:spPr/>
    </dgm:pt>
    <dgm:pt modelId="{6963B4C7-6532-4338-BB83-393A6AF8069C}" type="pres">
      <dgm:prSet presAssocID="{A01C9583-6F26-413A-BEBF-629B0E5B2FA5}" presName="sibTrans" presStyleLbl="sibTrans1D1" presStyleIdx="12" presStyleCnt="19"/>
      <dgm:spPr/>
    </dgm:pt>
    <dgm:pt modelId="{CAB36F02-F876-4D56-9474-24085C24F865}" type="pres">
      <dgm:prSet presAssocID="{A01C9583-6F26-413A-BEBF-629B0E5B2FA5}" presName="connectorText" presStyleLbl="sibTrans1D1" presStyleIdx="12" presStyleCnt="19"/>
      <dgm:spPr/>
    </dgm:pt>
    <dgm:pt modelId="{77806A25-3469-4504-964C-D0B27AABCAE1}" type="pres">
      <dgm:prSet presAssocID="{3C5F97AB-3715-4C4A-844B-D52CA8E74406}" presName="node" presStyleLbl="node1" presStyleIdx="13" presStyleCnt="20">
        <dgm:presLayoutVars>
          <dgm:bulletEnabled val="1"/>
        </dgm:presLayoutVars>
      </dgm:prSet>
      <dgm:spPr/>
    </dgm:pt>
    <dgm:pt modelId="{8E49DF57-6580-4802-A931-8F29DFA2AF89}" type="pres">
      <dgm:prSet presAssocID="{CE6C04C4-8B7C-45DA-9233-A43CDD0BD1AD}" presName="sibTrans" presStyleLbl="sibTrans1D1" presStyleIdx="13" presStyleCnt="19"/>
      <dgm:spPr/>
    </dgm:pt>
    <dgm:pt modelId="{9266B20E-3623-4574-A61F-D496696802A0}" type="pres">
      <dgm:prSet presAssocID="{CE6C04C4-8B7C-45DA-9233-A43CDD0BD1AD}" presName="connectorText" presStyleLbl="sibTrans1D1" presStyleIdx="13" presStyleCnt="19"/>
      <dgm:spPr/>
    </dgm:pt>
    <dgm:pt modelId="{3B2F5DBC-0F89-478E-BC82-DA9171993B37}" type="pres">
      <dgm:prSet presAssocID="{A0F92EB8-0A19-4C3C-9A8D-CB77D0271039}" presName="node" presStyleLbl="node1" presStyleIdx="14" presStyleCnt="20">
        <dgm:presLayoutVars>
          <dgm:bulletEnabled val="1"/>
        </dgm:presLayoutVars>
      </dgm:prSet>
      <dgm:spPr/>
    </dgm:pt>
    <dgm:pt modelId="{BA2D345F-1725-4771-9038-BE85BFD6B242}" type="pres">
      <dgm:prSet presAssocID="{29398D7C-9171-4533-9326-EFA93B72A370}" presName="sibTrans" presStyleLbl="sibTrans1D1" presStyleIdx="14" presStyleCnt="19"/>
      <dgm:spPr/>
    </dgm:pt>
    <dgm:pt modelId="{205254C3-ED84-476F-B461-9E81388BB85A}" type="pres">
      <dgm:prSet presAssocID="{29398D7C-9171-4533-9326-EFA93B72A370}" presName="connectorText" presStyleLbl="sibTrans1D1" presStyleIdx="14" presStyleCnt="19"/>
      <dgm:spPr/>
    </dgm:pt>
    <dgm:pt modelId="{A1EE63DB-83D8-4096-ADB4-511D760EAE25}" type="pres">
      <dgm:prSet presAssocID="{BDA1668F-4FF3-471D-B62E-0B345F0CBC73}" presName="node" presStyleLbl="node1" presStyleIdx="15" presStyleCnt="20">
        <dgm:presLayoutVars>
          <dgm:bulletEnabled val="1"/>
        </dgm:presLayoutVars>
      </dgm:prSet>
      <dgm:spPr/>
    </dgm:pt>
    <dgm:pt modelId="{4AEBFCC9-0C30-4C1C-9C00-3802C7820165}" type="pres">
      <dgm:prSet presAssocID="{D37FB0AF-7574-4F80-BB82-2AC1B886F427}" presName="sibTrans" presStyleLbl="sibTrans1D1" presStyleIdx="15" presStyleCnt="19"/>
      <dgm:spPr/>
    </dgm:pt>
    <dgm:pt modelId="{AA422E67-BF1E-409F-9534-F958F2FB62D5}" type="pres">
      <dgm:prSet presAssocID="{D37FB0AF-7574-4F80-BB82-2AC1B886F427}" presName="connectorText" presStyleLbl="sibTrans1D1" presStyleIdx="15" presStyleCnt="19"/>
      <dgm:spPr/>
    </dgm:pt>
    <dgm:pt modelId="{E9071385-349D-4C01-8CF8-F560BA6AE7BA}" type="pres">
      <dgm:prSet presAssocID="{5913CAD0-27FB-4C01-8FC5-F6798F6682DD}" presName="node" presStyleLbl="node1" presStyleIdx="16" presStyleCnt="20">
        <dgm:presLayoutVars>
          <dgm:bulletEnabled val="1"/>
        </dgm:presLayoutVars>
      </dgm:prSet>
      <dgm:spPr/>
    </dgm:pt>
    <dgm:pt modelId="{0249D61E-D5F5-4C94-8F89-54F5CDF611C9}" type="pres">
      <dgm:prSet presAssocID="{0F16D251-31C6-4545-BF42-AE16BA7F6860}" presName="sibTrans" presStyleLbl="sibTrans1D1" presStyleIdx="16" presStyleCnt="19"/>
      <dgm:spPr/>
    </dgm:pt>
    <dgm:pt modelId="{F48617A4-6979-481C-A5F8-A3E8B7FD4982}" type="pres">
      <dgm:prSet presAssocID="{0F16D251-31C6-4545-BF42-AE16BA7F6860}" presName="connectorText" presStyleLbl="sibTrans1D1" presStyleIdx="16" presStyleCnt="19"/>
      <dgm:spPr/>
    </dgm:pt>
    <dgm:pt modelId="{A98C330F-67ED-4099-9D2A-C85FEC901188}" type="pres">
      <dgm:prSet presAssocID="{0041B987-E351-4A75-B862-56EC1057A983}" presName="node" presStyleLbl="node1" presStyleIdx="17" presStyleCnt="20">
        <dgm:presLayoutVars>
          <dgm:bulletEnabled val="1"/>
        </dgm:presLayoutVars>
      </dgm:prSet>
      <dgm:spPr/>
    </dgm:pt>
    <dgm:pt modelId="{06EA8AC8-A07E-4E6B-80C0-735EA1827EF3}" type="pres">
      <dgm:prSet presAssocID="{13CC3269-E7AC-4CC4-BAF8-BA9C3D078801}" presName="sibTrans" presStyleLbl="sibTrans1D1" presStyleIdx="17" presStyleCnt="19"/>
      <dgm:spPr/>
    </dgm:pt>
    <dgm:pt modelId="{CEB3249B-756C-4424-9A32-7782677E746A}" type="pres">
      <dgm:prSet presAssocID="{13CC3269-E7AC-4CC4-BAF8-BA9C3D078801}" presName="connectorText" presStyleLbl="sibTrans1D1" presStyleIdx="17" presStyleCnt="19"/>
      <dgm:spPr/>
    </dgm:pt>
    <dgm:pt modelId="{78DBD8FD-4723-4974-AB50-FDA9955D6260}" type="pres">
      <dgm:prSet presAssocID="{26A081B2-64BD-4A60-BA25-138519DFBE94}" presName="node" presStyleLbl="node1" presStyleIdx="18" presStyleCnt="20">
        <dgm:presLayoutVars>
          <dgm:bulletEnabled val="1"/>
        </dgm:presLayoutVars>
      </dgm:prSet>
      <dgm:spPr/>
    </dgm:pt>
    <dgm:pt modelId="{8FA7028C-AE23-4DD5-9951-C3D2B8913F5D}" type="pres">
      <dgm:prSet presAssocID="{639C891A-C532-4A78-8B86-C83A6786F72E}" presName="sibTrans" presStyleLbl="sibTrans1D1" presStyleIdx="18" presStyleCnt="19"/>
      <dgm:spPr/>
    </dgm:pt>
    <dgm:pt modelId="{1578295D-82A5-470E-A2BF-D30C3B80DD17}" type="pres">
      <dgm:prSet presAssocID="{639C891A-C532-4A78-8B86-C83A6786F72E}" presName="connectorText" presStyleLbl="sibTrans1D1" presStyleIdx="18" presStyleCnt="19"/>
      <dgm:spPr/>
    </dgm:pt>
    <dgm:pt modelId="{3BCFD0F6-B596-4021-940F-D249268A1C75}" type="pres">
      <dgm:prSet presAssocID="{349548BB-A199-40BA-B23C-FD8790D08B4C}" presName="node" presStyleLbl="node1" presStyleIdx="19" presStyleCnt="20">
        <dgm:presLayoutVars>
          <dgm:bulletEnabled val="1"/>
        </dgm:presLayoutVars>
      </dgm:prSet>
      <dgm:spPr/>
    </dgm:pt>
  </dgm:ptLst>
  <dgm:cxnLst>
    <dgm:cxn modelId="{8B2CCB00-EF21-4AE9-B570-9073A125859F}" srcId="{CA9C6FB2-B88E-4547-9463-2682D5BF77AF}" destId="{581F6F93-789B-4EFB-8656-7442BDC1B5D6}" srcOrd="11" destOrd="0" parTransId="{DDA338AF-1DEA-4F1D-8DB0-86057D66EFD4}" sibTransId="{67A567F4-09F4-4E37-A6B1-F5009C082A6B}"/>
    <dgm:cxn modelId="{9F03D000-6347-4413-A115-F052F0C64B5A}" srcId="{CA9C6FB2-B88E-4547-9463-2682D5BF77AF}" destId="{BDA1668F-4FF3-471D-B62E-0B345F0CBC73}" srcOrd="15" destOrd="0" parTransId="{F7ACBBB7-B8E8-4E13-A906-423DEDEFF1EF}" sibTransId="{D37FB0AF-7574-4F80-BB82-2AC1B886F427}"/>
    <dgm:cxn modelId="{C36ADE02-1066-40A2-AE6B-7C17453CC27C}" srcId="{CA9C6FB2-B88E-4547-9463-2682D5BF77AF}" destId="{0041B987-E351-4A75-B862-56EC1057A983}" srcOrd="17" destOrd="0" parTransId="{7EC780F8-A4E7-480F-A811-347FC9A4CBF6}" sibTransId="{13CC3269-E7AC-4CC4-BAF8-BA9C3D078801}"/>
    <dgm:cxn modelId="{618C8507-940C-4F88-A78B-47277A84FF7D}" type="presOf" srcId="{A5060BAD-B850-48DC-A131-EA5373F2FC10}" destId="{771F3C7C-5999-4FDA-A67F-5F11DFEE092D}" srcOrd="0" destOrd="0" presId="urn:microsoft.com/office/officeart/2005/8/layout/bProcess3"/>
    <dgm:cxn modelId="{FCEEEC0A-3D3E-4A43-85E1-4FA48A86FE05}" type="presOf" srcId="{349548BB-A199-40BA-B23C-FD8790D08B4C}" destId="{3BCFD0F6-B596-4021-940F-D249268A1C75}" srcOrd="0" destOrd="0" presId="urn:microsoft.com/office/officeart/2005/8/layout/bProcess3"/>
    <dgm:cxn modelId="{2FB67811-B33C-4570-B2D7-2D198448F2EC}" type="presOf" srcId="{8C68C798-1E0A-4FF8-92BB-19F21603F633}" destId="{47C74BB1-ED23-4B5C-8248-9A9EB026BEDB}" srcOrd="0" destOrd="0" presId="urn:microsoft.com/office/officeart/2005/8/layout/bProcess3"/>
    <dgm:cxn modelId="{FF2FAB12-9D0C-4084-946C-F44799F53F2B}" srcId="{CA9C6FB2-B88E-4547-9463-2682D5BF77AF}" destId="{59923578-B217-41D1-AFA3-DDB20695CFCF}" srcOrd="9" destOrd="0" parTransId="{2DEB66F2-EFC2-4375-9F93-C255BA3EA08C}" sibTransId="{8C68C798-1E0A-4FF8-92BB-19F21603F633}"/>
    <dgm:cxn modelId="{A0F19415-C7F4-4066-9278-A696128A416D}" srcId="{CA9C6FB2-B88E-4547-9463-2682D5BF77AF}" destId="{C5F92047-BFC7-48DC-88DC-B2729EC28EBC}" srcOrd="2" destOrd="0" parTransId="{F05814BE-DE0B-427B-9565-4D77097D91A4}" sibTransId="{A5060BAD-B850-48DC-A131-EA5373F2FC10}"/>
    <dgm:cxn modelId="{8995341A-F57F-4FF0-ADD6-3ABE72D0D7A1}" type="presOf" srcId="{A01C9583-6F26-413A-BEBF-629B0E5B2FA5}" destId="{CAB36F02-F876-4D56-9474-24085C24F865}" srcOrd="1" destOrd="0" presId="urn:microsoft.com/office/officeart/2005/8/layout/bProcess3"/>
    <dgm:cxn modelId="{58CE6E1C-26AE-4C33-B5A1-102BC3C67DC4}" type="presOf" srcId="{5913CAD0-27FB-4C01-8FC5-F6798F6682DD}" destId="{E9071385-349D-4C01-8CF8-F560BA6AE7BA}" srcOrd="0" destOrd="0" presId="urn:microsoft.com/office/officeart/2005/8/layout/bProcess3"/>
    <dgm:cxn modelId="{AF13961D-B76A-4738-8793-F9ABF56C2D4F}" type="presOf" srcId="{29398D7C-9171-4533-9326-EFA93B72A370}" destId="{205254C3-ED84-476F-B461-9E81388BB85A}" srcOrd="1" destOrd="0" presId="urn:microsoft.com/office/officeart/2005/8/layout/bProcess3"/>
    <dgm:cxn modelId="{94DDA61D-5F95-4B8C-AB46-E35250751C5E}" type="presOf" srcId="{0F16D251-31C6-4545-BF42-AE16BA7F6860}" destId="{F48617A4-6979-481C-A5F8-A3E8B7FD4982}" srcOrd="1" destOrd="0" presId="urn:microsoft.com/office/officeart/2005/8/layout/bProcess3"/>
    <dgm:cxn modelId="{64CDF01E-1713-45A0-B576-FFF0ECE120B1}" type="presOf" srcId="{4FACABF5-6163-4932-B052-2FC44A6A875A}" destId="{61FE03A8-0A23-4C97-A0E5-CFBBAAC962CA}" srcOrd="0" destOrd="0" presId="urn:microsoft.com/office/officeart/2005/8/layout/bProcess3"/>
    <dgm:cxn modelId="{01A1AE21-D251-482B-AB4D-0EAF927A4C03}" type="presOf" srcId="{11074157-8B00-4628-8B7B-ADA2EFDF0B77}" destId="{288F97DE-4D14-424A-9295-3A87830EEC7F}" srcOrd="1" destOrd="0" presId="urn:microsoft.com/office/officeart/2005/8/layout/bProcess3"/>
    <dgm:cxn modelId="{0076B921-9DC6-47C6-BD8D-E6AF56B568EE}" type="presOf" srcId="{13CC3269-E7AC-4CC4-BAF8-BA9C3D078801}" destId="{CEB3249B-756C-4424-9A32-7782677E746A}" srcOrd="1" destOrd="0" presId="urn:microsoft.com/office/officeart/2005/8/layout/bProcess3"/>
    <dgm:cxn modelId="{BDDDE72F-2C9A-4C40-9ED4-EE421073D166}" type="presOf" srcId="{84E86246-0ABF-436A-91C6-2FD63EF81CF9}" destId="{379B0738-4FBA-481A-ADD8-5E408F99A9A3}" srcOrd="0" destOrd="0" presId="urn:microsoft.com/office/officeart/2005/8/layout/bProcess3"/>
    <dgm:cxn modelId="{30E2EE31-8C2F-425D-B37B-5BD19368AFB5}" type="presOf" srcId="{E7B2B336-EEB3-4F77-952A-4AF3372A2D06}" destId="{1A1339D3-86C6-42DB-AE44-C22F7F54A589}" srcOrd="1" destOrd="0" presId="urn:microsoft.com/office/officeart/2005/8/layout/bProcess3"/>
    <dgm:cxn modelId="{A43F2937-7C5F-40BF-8985-A5748FD6424E}" srcId="{CA9C6FB2-B88E-4547-9463-2682D5BF77AF}" destId="{216DA9E8-DE5D-4B3E-B905-C1485D8A8BD1}" srcOrd="5" destOrd="0" parTransId="{E0FBD94C-60DA-40BB-9FC0-0C8DF4687102}" sibTransId="{EEE27A31-1A80-42A1-AC36-32C988D1B8C9}"/>
    <dgm:cxn modelId="{EC35193C-99A3-4A0E-A67B-989BD51510A0}" srcId="{CA9C6FB2-B88E-4547-9463-2682D5BF77AF}" destId="{26A081B2-64BD-4A60-BA25-138519DFBE94}" srcOrd="18" destOrd="0" parTransId="{A02E3C0D-ED4C-4822-8821-2C44D7E26183}" sibTransId="{639C891A-C532-4A78-8B86-C83A6786F72E}"/>
    <dgm:cxn modelId="{580E9D3C-DB0C-40BF-9D6D-E1883112FB04}" srcId="{CA9C6FB2-B88E-4547-9463-2682D5BF77AF}" destId="{66DDE94D-D0A9-4DEF-818D-2B02C2997ED5}" srcOrd="6" destOrd="0" parTransId="{FA46DF53-1880-4201-B813-94FDA8C04328}" sibTransId="{E80BA6C2-57A0-4B4E-B832-435D7B2C8AE4}"/>
    <dgm:cxn modelId="{78FA825C-B6EA-4671-9ADD-5F8913A2A8A5}" srcId="{CA9C6FB2-B88E-4547-9463-2682D5BF77AF}" destId="{A0F92EB8-0A19-4C3C-9A8D-CB77D0271039}" srcOrd="14" destOrd="0" parTransId="{4175CE35-A7C9-49B6-A032-8DEDA13E92E0}" sibTransId="{29398D7C-9171-4533-9326-EFA93B72A370}"/>
    <dgm:cxn modelId="{37854C5E-9101-4C51-AEB6-CE5C4BE79179}" type="presOf" srcId="{F6B0EF57-DA76-48AE-9650-14D84F37DBE8}" destId="{43E3280B-7141-4C92-A81C-0E3754B54D34}" srcOrd="0" destOrd="0" presId="urn:microsoft.com/office/officeart/2005/8/layout/bProcess3"/>
    <dgm:cxn modelId="{F62B905F-F7AF-49DA-BF1A-5EDB108935D7}" srcId="{CA9C6FB2-B88E-4547-9463-2682D5BF77AF}" destId="{5913CAD0-27FB-4C01-8FC5-F6798F6682DD}" srcOrd="16" destOrd="0" parTransId="{67C98C84-27BC-44B5-9694-64862058AB1D}" sibTransId="{0F16D251-31C6-4545-BF42-AE16BA7F6860}"/>
    <dgm:cxn modelId="{B7E49241-6E9D-44D0-8F9F-1578E58D5F56}" type="presOf" srcId="{6799A574-78F4-4143-AC54-889A73C29FE9}" destId="{BC3B5BBA-1AC2-42F2-B578-1CB4BCC7A3E5}" srcOrd="0" destOrd="0" presId="urn:microsoft.com/office/officeart/2005/8/layout/bProcess3"/>
    <dgm:cxn modelId="{3837A764-EBE5-4347-949C-722D9A8DF952}" type="presOf" srcId="{56FCD803-7507-428B-9957-2112864CA2E2}" destId="{1FA9DF07-0679-47FC-9648-5AA81D96CF47}" srcOrd="0" destOrd="0" presId="urn:microsoft.com/office/officeart/2005/8/layout/bProcess3"/>
    <dgm:cxn modelId="{C1C4AE44-ED98-4935-8F30-270F0FC7A00E}" srcId="{CA9C6FB2-B88E-4547-9463-2682D5BF77AF}" destId="{4FACABF5-6163-4932-B052-2FC44A6A875A}" srcOrd="8" destOrd="0" parTransId="{1A0A7F12-F3FC-40C9-9D17-23C49313D995}" sibTransId="{82E39F57-9B6C-49DA-AF06-C57F11FE449C}"/>
    <dgm:cxn modelId="{30747447-895F-416C-9420-73813CDD66A5}" type="presOf" srcId="{BDA1668F-4FF3-471D-B62E-0B345F0CBC73}" destId="{A1EE63DB-83D8-4096-ADB4-511D760EAE25}" srcOrd="0" destOrd="0" presId="urn:microsoft.com/office/officeart/2005/8/layout/bProcess3"/>
    <dgm:cxn modelId="{55FD8068-9B16-484D-9378-40E247316217}" srcId="{CA9C6FB2-B88E-4547-9463-2682D5BF77AF}" destId="{6799A574-78F4-4143-AC54-889A73C29FE9}" srcOrd="12" destOrd="0" parTransId="{DFC89B23-727F-498E-8B8B-1BA1D5ECD3C3}" sibTransId="{A01C9583-6F26-413A-BEBF-629B0E5B2FA5}"/>
    <dgm:cxn modelId="{F6E05B49-FD00-4577-BB3A-FE4B3009F10E}" type="presOf" srcId="{D8334082-E5C8-4139-93AC-1185D2CAE7CA}" destId="{F3852020-73A1-4B0F-A232-31022DBDB5BA}" srcOrd="0" destOrd="0" presId="urn:microsoft.com/office/officeart/2005/8/layout/bProcess3"/>
    <dgm:cxn modelId="{A30CD86A-3188-4501-8EEC-2C8C14EC77C0}" type="presOf" srcId="{11074157-8B00-4628-8B7B-ADA2EFDF0B77}" destId="{DFA17555-F1B8-4C24-A1FF-0277F3822B22}" srcOrd="0" destOrd="0" presId="urn:microsoft.com/office/officeart/2005/8/layout/bProcess3"/>
    <dgm:cxn modelId="{8A12A06B-BF46-4960-B8DB-69B53D136EBE}" type="presOf" srcId="{581F6F93-789B-4EFB-8656-7442BDC1B5D6}" destId="{EC96BF6B-87C1-4B62-AE05-87FAF6E06306}" srcOrd="0" destOrd="0" presId="urn:microsoft.com/office/officeart/2005/8/layout/bProcess3"/>
    <dgm:cxn modelId="{0B77D44C-9344-4F8B-94EB-2549B6BCDC66}" type="presOf" srcId="{E80BA6C2-57A0-4B4E-B832-435D7B2C8AE4}" destId="{3F71FD9B-D111-4065-86A8-0C26A391CACD}" srcOrd="0" destOrd="0" presId="urn:microsoft.com/office/officeart/2005/8/layout/bProcess3"/>
    <dgm:cxn modelId="{59695E6D-942A-406A-A81C-9090D546B051}" type="presOf" srcId="{639C891A-C532-4A78-8B86-C83A6786F72E}" destId="{1578295D-82A5-470E-A2BF-D30C3B80DD17}" srcOrd="1" destOrd="0" presId="urn:microsoft.com/office/officeart/2005/8/layout/bProcess3"/>
    <dgm:cxn modelId="{1C2E606D-9F80-4776-922A-EE164505AB10}" type="presOf" srcId="{49DB139B-F2B8-4687-9E9A-97E7444B4D91}" destId="{24C08B0D-8537-44FE-91E0-0F64EA2F7B6D}" srcOrd="0" destOrd="0" presId="urn:microsoft.com/office/officeart/2005/8/layout/bProcess3"/>
    <dgm:cxn modelId="{B6C12954-741A-4B78-BDF7-DB512F3196D1}" type="presOf" srcId="{CE6C04C4-8B7C-45DA-9233-A43CDD0BD1AD}" destId="{8E49DF57-6580-4802-A931-8F29DFA2AF89}" srcOrd="0" destOrd="0" presId="urn:microsoft.com/office/officeart/2005/8/layout/bProcess3"/>
    <dgm:cxn modelId="{08184D7A-A491-4640-85D9-21EC8784FE90}" type="presOf" srcId="{3C5F97AB-3715-4C4A-844B-D52CA8E74406}" destId="{77806A25-3469-4504-964C-D0B27AABCAE1}" srcOrd="0" destOrd="0" presId="urn:microsoft.com/office/officeart/2005/8/layout/bProcess3"/>
    <dgm:cxn modelId="{4ACD1D80-050C-4B07-9B9F-5D57EF2C47E0}" type="presOf" srcId="{3A97D937-0CF2-4CD3-8B32-441EBD05A823}" destId="{3878ABD9-7144-4C8C-AFC4-A56DE55B283A}" srcOrd="1" destOrd="0" presId="urn:microsoft.com/office/officeart/2005/8/layout/bProcess3"/>
    <dgm:cxn modelId="{E85C5682-D9DF-48E8-8ED7-014349E7CA34}" type="presOf" srcId="{82E39F57-9B6C-49DA-AF06-C57F11FE449C}" destId="{2534A86D-75A3-4E27-AB57-917D7CF4BC43}" srcOrd="0" destOrd="0" presId="urn:microsoft.com/office/officeart/2005/8/layout/bProcess3"/>
    <dgm:cxn modelId="{F1EDDA83-382A-401F-A7FE-C56872EBEDC7}" type="presOf" srcId="{03CFA2EF-2EEF-4E14-9BA8-07481809DB0A}" destId="{262DA94E-1BF2-41C6-89A3-367307153033}" srcOrd="0" destOrd="0" presId="urn:microsoft.com/office/officeart/2005/8/layout/bProcess3"/>
    <dgm:cxn modelId="{511BB286-A028-4B5A-B0E7-E5B8CE600076}" type="presOf" srcId="{82E39F57-9B6C-49DA-AF06-C57F11FE449C}" destId="{0D8C7E8C-E5E7-4C58-BE18-18ACB9F7A65D}" srcOrd="1" destOrd="0" presId="urn:microsoft.com/office/officeart/2005/8/layout/bProcess3"/>
    <dgm:cxn modelId="{2872F886-76A5-4DFF-A169-997A538F32DF}" type="presOf" srcId="{216DA9E8-DE5D-4B3E-B905-C1485D8A8BD1}" destId="{546F5749-7826-4DDD-8E3F-5C1CDCF243DE}" srcOrd="0" destOrd="0" presId="urn:microsoft.com/office/officeart/2005/8/layout/bProcess3"/>
    <dgm:cxn modelId="{81AAEE87-F292-4827-98E7-4F6FA34F4C6F}" type="presOf" srcId="{E7B2B336-EEB3-4F77-952A-4AF3372A2D06}" destId="{C165FF94-AD5D-4321-9B1C-96EDDFF7DBD1}" srcOrd="0" destOrd="0" presId="urn:microsoft.com/office/officeart/2005/8/layout/bProcess3"/>
    <dgm:cxn modelId="{A90D5888-C279-4CF1-9875-5B11542B9985}" type="presOf" srcId="{CE6C04C4-8B7C-45DA-9233-A43CDD0BD1AD}" destId="{9266B20E-3623-4574-A61F-D496696802A0}" srcOrd="1" destOrd="0" presId="urn:microsoft.com/office/officeart/2005/8/layout/bProcess3"/>
    <dgm:cxn modelId="{8F319D8E-F1DF-413F-8974-36CBE6581514}" type="presOf" srcId="{A01C9583-6F26-413A-BEBF-629B0E5B2FA5}" destId="{6963B4C7-6532-4338-BB83-393A6AF8069C}" srcOrd="0" destOrd="0" presId="urn:microsoft.com/office/officeart/2005/8/layout/bProcess3"/>
    <dgm:cxn modelId="{C720DD9C-C361-4C29-941F-565F2CC0DDBD}" type="presOf" srcId="{808B4B80-1D9A-4CDC-BDF6-DD610D5BC739}" destId="{37E484FE-F227-4D2F-B655-E472EEAA7E55}" srcOrd="1" destOrd="0" presId="urn:microsoft.com/office/officeart/2005/8/layout/bProcess3"/>
    <dgm:cxn modelId="{90DF299D-6E50-4A16-8F34-C7C200DC809B}" type="presOf" srcId="{29398D7C-9171-4533-9326-EFA93B72A370}" destId="{BA2D345F-1725-4771-9038-BE85BFD6B242}" srcOrd="0" destOrd="0" presId="urn:microsoft.com/office/officeart/2005/8/layout/bProcess3"/>
    <dgm:cxn modelId="{69C799A5-0C72-4B8D-845E-723A2545DB79}" type="presOf" srcId="{F76E76A4-2B9B-47F2-BA67-37C337C325D5}" destId="{952B46B8-36BE-4ECD-A369-5AF7C1380F75}" srcOrd="0" destOrd="0" presId="urn:microsoft.com/office/officeart/2005/8/layout/bProcess3"/>
    <dgm:cxn modelId="{69716EA7-FF3D-40BD-96D5-723C184D5F07}" type="presOf" srcId="{CA9C6FB2-B88E-4547-9463-2682D5BF77AF}" destId="{A7D3C268-883A-4864-BD08-B6C3918498D8}" srcOrd="0" destOrd="0" presId="urn:microsoft.com/office/officeart/2005/8/layout/bProcess3"/>
    <dgm:cxn modelId="{4ED495A9-BA12-4FCB-9F9B-0BB03045221B}" type="presOf" srcId="{EEE27A31-1A80-42A1-AC36-32C988D1B8C9}" destId="{FCD3EF07-6C62-4CCC-83D5-7B62287E852A}" srcOrd="0" destOrd="0" presId="urn:microsoft.com/office/officeart/2005/8/layout/bProcess3"/>
    <dgm:cxn modelId="{CD7663AA-9367-47CE-80AA-66CDDCC1F1C8}" type="presOf" srcId="{ED575100-FC97-4AFF-A4CC-A9549D24E234}" destId="{EF493B11-5FB9-468C-8E2F-F6F349E04388}" srcOrd="0" destOrd="0" presId="urn:microsoft.com/office/officeart/2005/8/layout/bProcess3"/>
    <dgm:cxn modelId="{A1DDCFAB-6B81-4556-A1D5-B5263AFFFF0E}" type="presOf" srcId="{67A567F4-09F4-4E37-A6B1-F5009C082A6B}" destId="{685450AD-8EE0-4A3C-A621-F4AFD4738679}" srcOrd="0" destOrd="0" presId="urn:microsoft.com/office/officeart/2005/8/layout/bProcess3"/>
    <dgm:cxn modelId="{7F5316B6-A972-4EB6-97A5-F551F3CF795C}" type="presOf" srcId="{EEE27A31-1A80-42A1-AC36-32C988D1B8C9}" destId="{A623E9C9-D9B9-4E14-896C-0A81B7412792}" srcOrd="1" destOrd="0" presId="urn:microsoft.com/office/officeart/2005/8/layout/bProcess3"/>
    <dgm:cxn modelId="{1788C0B9-2892-4D8A-BC69-352192C6DA51}" type="presOf" srcId="{8C68C798-1E0A-4FF8-92BB-19F21603F633}" destId="{E7344066-1907-4C7E-B52C-9259CCC770FD}" srcOrd="1" destOrd="0" presId="urn:microsoft.com/office/officeart/2005/8/layout/bProcess3"/>
    <dgm:cxn modelId="{D8AC81C0-450B-44CC-A7D0-F925AAED6453}" type="presOf" srcId="{D37FB0AF-7574-4F80-BB82-2AC1B886F427}" destId="{4AEBFCC9-0C30-4C1C-9C00-3802C7820165}" srcOrd="0" destOrd="0" presId="urn:microsoft.com/office/officeart/2005/8/layout/bProcess3"/>
    <dgm:cxn modelId="{FCE5ADC0-3A2B-4497-917A-49D0E2B6F642}" type="presOf" srcId="{13CC3269-E7AC-4CC4-BAF8-BA9C3D078801}" destId="{06EA8AC8-A07E-4E6B-80C0-735EA1827EF3}" srcOrd="0" destOrd="0" presId="urn:microsoft.com/office/officeart/2005/8/layout/bProcess3"/>
    <dgm:cxn modelId="{CD94A6C1-4C8D-4CCD-B188-F35A7CBB7741}" type="presOf" srcId="{E80BA6C2-57A0-4B4E-B832-435D7B2C8AE4}" destId="{30B057F7-DA37-4DCD-BEE5-EB5C0D57BDCC}" srcOrd="1" destOrd="0" presId="urn:microsoft.com/office/officeart/2005/8/layout/bProcess3"/>
    <dgm:cxn modelId="{F8E961C3-0820-498A-8CF8-9BF2355F24DA}" type="presOf" srcId="{A5060BAD-B850-48DC-A131-EA5373F2FC10}" destId="{A9C6F8F7-D99B-4947-83CF-F9317835BDD5}" srcOrd="1" destOrd="0" presId="urn:microsoft.com/office/officeart/2005/8/layout/bProcess3"/>
    <dgm:cxn modelId="{C9BDC9C5-DF8C-4F65-A1B9-CEA67BBDC58D}" srcId="{CA9C6FB2-B88E-4547-9463-2682D5BF77AF}" destId="{56FCD803-7507-428B-9957-2112864CA2E2}" srcOrd="1" destOrd="0" parTransId="{7F062D11-FC94-4E3E-8CAC-0EBCF59DBF21}" sibTransId="{E7B2B336-EEB3-4F77-952A-4AF3372A2D06}"/>
    <dgm:cxn modelId="{D7D9FBC5-7ED5-4FE3-8EEA-D43DB17C6557}" type="presOf" srcId="{66DDE94D-D0A9-4DEF-818D-2B02C2997ED5}" destId="{9FDAFCDC-4282-4955-9248-C5B32FB98954}" srcOrd="0" destOrd="0" presId="urn:microsoft.com/office/officeart/2005/8/layout/bProcess3"/>
    <dgm:cxn modelId="{59B9E0C9-E050-4A51-B4E5-543D67117F04}" type="presOf" srcId="{3A97D937-0CF2-4CD3-8B32-441EBD05A823}" destId="{8091317D-E41E-4143-91E4-E75A872803C8}" srcOrd="0" destOrd="0" presId="urn:microsoft.com/office/officeart/2005/8/layout/bProcess3"/>
    <dgm:cxn modelId="{B273F2C9-3475-4807-8D35-BFEC9BA7DFD2}" type="presOf" srcId="{0041B987-E351-4A75-B862-56EC1057A983}" destId="{A98C330F-67ED-4099-9D2A-C85FEC901188}" srcOrd="0" destOrd="0" presId="urn:microsoft.com/office/officeart/2005/8/layout/bProcess3"/>
    <dgm:cxn modelId="{CFF947CB-5201-40E8-A892-06B0D8D6ABEF}" srcId="{CA9C6FB2-B88E-4547-9463-2682D5BF77AF}" destId="{84E86246-0ABF-436A-91C6-2FD63EF81CF9}" srcOrd="3" destOrd="0" parTransId="{4EAE5D72-5E43-40CF-92CE-1393D65F8A03}" sibTransId="{D8334082-E5C8-4139-93AC-1185D2CAE7CA}"/>
    <dgm:cxn modelId="{F36459CB-30EA-4652-809A-9E6268005D02}" srcId="{CA9C6FB2-B88E-4547-9463-2682D5BF77AF}" destId="{ED575100-FC97-4AFF-A4CC-A9549D24E234}" srcOrd="7" destOrd="0" parTransId="{84E1D8C0-BB44-4EAC-A230-7BF09F84CBE3}" sibTransId="{11074157-8B00-4628-8B7B-ADA2EFDF0B77}"/>
    <dgm:cxn modelId="{84A681CB-5138-46CE-A91B-12C90C9B8ED5}" type="presOf" srcId="{26A081B2-64BD-4A60-BA25-138519DFBE94}" destId="{78DBD8FD-4723-4974-AB50-FDA9955D6260}" srcOrd="0" destOrd="0" presId="urn:microsoft.com/office/officeart/2005/8/layout/bProcess3"/>
    <dgm:cxn modelId="{577B4CD2-C44F-4E3A-AE0D-91D781F27F76}" type="presOf" srcId="{808B4B80-1D9A-4CDC-BDF6-DD610D5BC739}" destId="{9C05A26B-48C0-4AD0-8A27-A153B985E42A}" srcOrd="0" destOrd="0" presId="urn:microsoft.com/office/officeart/2005/8/layout/bProcess3"/>
    <dgm:cxn modelId="{C59FFED2-ED49-453C-9050-94543736A370}" type="presOf" srcId="{67A567F4-09F4-4E37-A6B1-F5009C082A6B}" destId="{88E7B48D-9798-4CD8-84D8-4E4DF674B7DB}" srcOrd="1" destOrd="0" presId="urn:microsoft.com/office/officeart/2005/8/layout/bProcess3"/>
    <dgm:cxn modelId="{A05D37D3-D942-4ADE-A10C-9EF77D0C0952}" type="presOf" srcId="{F6B0EF57-DA76-48AE-9650-14D84F37DBE8}" destId="{30B8B94F-2397-4172-92DE-B989A0EAE69B}" srcOrd="1" destOrd="0" presId="urn:microsoft.com/office/officeart/2005/8/layout/bProcess3"/>
    <dgm:cxn modelId="{A82E6DD6-DE8A-42B2-AF04-C73E28FB17D3}" srcId="{CA9C6FB2-B88E-4547-9463-2682D5BF77AF}" destId="{03CFA2EF-2EEF-4E14-9BA8-07481809DB0A}" srcOrd="0" destOrd="0" parTransId="{E2C61944-1E04-42C4-BDC5-65D3F9CAB786}" sibTransId="{F6B0EF57-DA76-48AE-9650-14D84F37DBE8}"/>
    <dgm:cxn modelId="{6DA44AE4-DE84-4402-A9FC-6B9D4677DFF6}" srcId="{CA9C6FB2-B88E-4547-9463-2682D5BF77AF}" destId="{349548BB-A199-40BA-B23C-FD8790D08B4C}" srcOrd="19" destOrd="0" parTransId="{974236D0-DD5D-4D6D-A6EE-CDA574DDED08}" sibTransId="{F23399B3-F85D-44E0-99F6-B13375B26A53}"/>
    <dgm:cxn modelId="{5BA193EB-4C6E-44D9-AB8F-9808DE981BD3}" type="presOf" srcId="{639C891A-C532-4A78-8B86-C83A6786F72E}" destId="{8FA7028C-AE23-4DD5-9951-C3D2B8913F5D}" srcOrd="0" destOrd="0" presId="urn:microsoft.com/office/officeart/2005/8/layout/bProcess3"/>
    <dgm:cxn modelId="{30BB56ED-D02A-4200-A4E4-4C3BA5AC84ED}" type="presOf" srcId="{C5F92047-BFC7-48DC-88DC-B2729EC28EBC}" destId="{CA2C53F3-C8C5-4DCF-BF30-A6812458CB0E}" srcOrd="0" destOrd="0" presId="urn:microsoft.com/office/officeart/2005/8/layout/bProcess3"/>
    <dgm:cxn modelId="{CA88FAEE-5DEA-4643-8815-790C23884B5C}" type="presOf" srcId="{59923578-B217-41D1-AFA3-DDB20695CFCF}" destId="{E5692F18-1851-4CE8-8F93-514509F756F2}" srcOrd="0" destOrd="0" presId="urn:microsoft.com/office/officeart/2005/8/layout/bProcess3"/>
    <dgm:cxn modelId="{BA23FEF1-546B-43AC-BE4E-2C96E5957ABF}" srcId="{CA9C6FB2-B88E-4547-9463-2682D5BF77AF}" destId="{49DB139B-F2B8-4687-9E9A-97E7444B4D91}" srcOrd="10" destOrd="0" parTransId="{F7268CB8-CEA0-487F-AB4B-4D5C8B5EF1B8}" sibTransId="{3A97D937-0CF2-4CD3-8B32-441EBD05A823}"/>
    <dgm:cxn modelId="{6DE312F2-81D0-4957-807E-859361BAFAE6}" type="presOf" srcId="{D8334082-E5C8-4139-93AC-1185D2CAE7CA}" destId="{F7EDA4EF-9125-4511-95B3-D75F725B486C}" srcOrd="1" destOrd="0" presId="urn:microsoft.com/office/officeart/2005/8/layout/bProcess3"/>
    <dgm:cxn modelId="{D7081CF3-5CF6-4164-98DA-CD2A5C9F2C11}" type="presOf" srcId="{D37FB0AF-7574-4F80-BB82-2AC1B886F427}" destId="{AA422E67-BF1E-409F-9534-F958F2FB62D5}" srcOrd="1" destOrd="0" presId="urn:microsoft.com/office/officeart/2005/8/layout/bProcess3"/>
    <dgm:cxn modelId="{9EDC06F4-1A45-403A-B336-6AAE06D498F2}" srcId="{CA9C6FB2-B88E-4547-9463-2682D5BF77AF}" destId="{F76E76A4-2B9B-47F2-BA67-37C337C325D5}" srcOrd="4" destOrd="0" parTransId="{D3007E01-12C9-4B32-9EEA-12B1B04CEDFF}" sibTransId="{808B4B80-1D9A-4CDC-BDF6-DD610D5BC739}"/>
    <dgm:cxn modelId="{2DFFA5FB-4EDE-4D7A-81E7-368D6665E497}" srcId="{CA9C6FB2-B88E-4547-9463-2682D5BF77AF}" destId="{3C5F97AB-3715-4C4A-844B-D52CA8E74406}" srcOrd="13" destOrd="0" parTransId="{583BDCC4-04E1-48F6-95E6-66E1639D4D96}" sibTransId="{CE6C04C4-8B7C-45DA-9233-A43CDD0BD1AD}"/>
    <dgm:cxn modelId="{94EC82FC-A1A3-44C0-9DBE-63473E6BB7B9}" type="presOf" srcId="{A0F92EB8-0A19-4C3C-9A8D-CB77D0271039}" destId="{3B2F5DBC-0F89-478E-BC82-DA9171993B37}" srcOrd="0" destOrd="0" presId="urn:microsoft.com/office/officeart/2005/8/layout/bProcess3"/>
    <dgm:cxn modelId="{87C5FBFE-1E06-4FF2-B222-67BBC3E02C3F}" type="presOf" srcId="{0F16D251-31C6-4545-BF42-AE16BA7F6860}" destId="{0249D61E-D5F5-4C94-8F89-54F5CDF611C9}" srcOrd="0" destOrd="0" presId="urn:microsoft.com/office/officeart/2005/8/layout/bProcess3"/>
    <dgm:cxn modelId="{2D57471F-83B9-44F5-85CB-424774131925}" type="presParOf" srcId="{A7D3C268-883A-4864-BD08-B6C3918498D8}" destId="{262DA94E-1BF2-41C6-89A3-367307153033}" srcOrd="0" destOrd="0" presId="urn:microsoft.com/office/officeart/2005/8/layout/bProcess3"/>
    <dgm:cxn modelId="{5E87A4A8-A9B5-4459-B93A-E2005D4D7E5D}" type="presParOf" srcId="{A7D3C268-883A-4864-BD08-B6C3918498D8}" destId="{43E3280B-7141-4C92-A81C-0E3754B54D34}" srcOrd="1" destOrd="0" presId="urn:microsoft.com/office/officeart/2005/8/layout/bProcess3"/>
    <dgm:cxn modelId="{A3DC87D6-8180-40AB-B0B0-380551A9A094}" type="presParOf" srcId="{43E3280B-7141-4C92-A81C-0E3754B54D34}" destId="{30B8B94F-2397-4172-92DE-B989A0EAE69B}" srcOrd="0" destOrd="0" presId="urn:microsoft.com/office/officeart/2005/8/layout/bProcess3"/>
    <dgm:cxn modelId="{F86420DD-E898-4349-9DA2-145A0D81F469}" type="presParOf" srcId="{A7D3C268-883A-4864-BD08-B6C3918498D8}" destId="{1FA9DF07-0679-47FC-9648-5AA81D96CF47}" srcOrd="2" destOrd="0" presId="urn:microsoft.com/office/officeart/2005/8/layout/bProcess3"/>
    <dgm:cxn modelId="{DA8A219A-3B07-44CE-809C-1441C95A79B7}" type="presParOf" srcId="{A7D3C268-883A-4864-BD08-B6C3918498D8}" destId="{C165FF94-AD5D-4321-9B1C-96EDDFF7DBD1}" srcOrd="3" destOrd="0" presId="urn:microsoft.com/office/officeart/2005/8/layout/bProcess3"/>
    <dgm:cxn modelId="{31FE0392-579B-4913-A779-BDA0B399E8AB}" type="presParOf" srcId="{C165FF94-AD5D-4321-9B1C-96EDDFF7DBD1}" destId="{1A1339D3-86C6-42DB-AE44-C22F7F54A589}" srcOrd="0" destOrd="0" presId="urn:microsoft.com/office/officeart/2005/8/layout/bProcess3"/>
    <dgm:cxn modelId="{0892824E-3DAE-4210-AAE2-D7432F158BFE}" type="presParOf" srcId="{A7D3C268-883A-4864-BD08-B6C3918498D8}" destId="{CA2C53F3-C8C5-4DCF-BF30-A6812458CB0E}" srcOrd="4" destOrd="0" presId="urn:microsoft.com/office/officeart/2005/8/layout/bProcess3"/>
    <dgm:cxn modelId="{6BDD300E-FDFE-40D3-8712-DE3F1BD6E4F5}" type="presParOf" srcId="{A7D3C268-883A-4864-BD08-B6C3918498D8}" destId="{771F3C7C-5999-4FDA-A67F-5F11DFEE092D}" srcOrd="5" destOrd="0" presId="urn:microsoft.com/office/officeart/2005/8/layout/bProcess3"/>
    <dgm:cxn modelId="{258EF884-BD8E-4A18-B746-FB5A58533ACB}" type="presParOf" srcId="{771F3C7C-5999-4FDA-A67F-5F11DFEE092D}" destId="{A9C6F8F7-D99B-4947-83CF-F9317835BDD5}" srcOrd="0" destOrd="0" presId="urn:microsoft.com/office/officeart/2005/8/layout/bProcess3"/>
    <dgm:cxn modelId="{35430CA4-B0BA-445C-B3BB-DDD09C9987B2}" type="presParOf" srcId="{A7D3C268-883A-4864-BD08-B6C3918498D8}" destId="{379B0738-4FBA-481A-ADD8-5E408F99A9A3}" srcOrd="6" destOrd="0" presId="urn:microsoft.com/office/officeart/2005/8/layout/bProcess3"/>
    <dgm:cxn modelId="{053B9435-5B46-4EC1-9BBA-CC02D825ABAC}" type="presParOf" srcId="{A7D3C268-883A-4864-BD08-B6C3918498D8}" destId="{F3852020-73A1-4B0F-A232-31022DBDB5BA}" srcOrd="7" destOrd="0" presId="urn:microsoft.com/office/officeart/2005/8/layout/bProcess3"/>
    <dgm:cxn modelId="{598F92B4-CBDC-4378-B086-C9BF3B96066B}" type="presParOf" srcId="{F3852020-73A1-4B0F-A232-31022DBDB5BA}" destId="{F7EDA4EF-9125-4511-95B3-D75F725B486C}" srcOrd="0" destOrd="0" presId="urn:microsoft.com/office/officeart/2005/8/layout/bProcess3"/>
    <dgm:cxn modelId="{A968317C-7A7D-47EF-AFCB-79135398E38B}" type="presParOf" srcId="{A7D3C268-883A-4864-BD08-B6C3918498D8}" destId="{952B46B8-36BE-4ECD-A369-5AF7C1380F75}" srcOrd="8" destOrd="0" presId="urn:microsoft.com/office/officeart/2005/8/layout/bProcess3"/>
    <dgm:cxn modelId="{E9125269-7ED8-49DD-9A33-FDBC923B0D93}" type="presParOf" srcId="{A7D3C268-883A-4864-BD08-B6C3918498D8}" destId="{9C05A26B-48C0-4AD0-8A27-A153B985E42A}" srcOrd="9" destOrd="0" presId="urn:microsoft.com/office/officeart/2005/8/layout/bProcess3"/>
    <dgm:cxn modelId="{5E5BD3A5-7C5A-4A36-AB71-F8E21CEDEA0B}" type="presParOf" srcId="{9C05A26B-48C0-4AD0-8A27-A153B985E42A}" destId="{37E484FE-F227-4D2F-B655-E472EEAA7E55}" srcOrd="0" destOrd="0" presId="urn:microsoft.com/office/officeart/2005/8/layout/bProcess3"/>
    <dgm:cxn modelId="{DD5AF894-B322-4049-835A-FCBE55B68CA0}" type="presParOf" srcId="{A7D3C268-883A-4864-BD08-B6C3918498D8}" destId="{546F5749-7826-4DDD-8E3F-5C1CDCF243DE}" srcOrd="10" destOrd="0" presId="urn:microsoft.com/office/officeart/2005/8/layout/bProcess3"/>
    <dgm:cxn modelId="{B679A2EF-50DB-4E1B-90B6-EA6F0EB2FE9E}" type="presParOf" srcId="{A7D3C268-883A-4864-BD08-B6C3918498D8}" destId="{FCD3EF07-6C62-4CCC-83D5-7B62287E852A}" srcOrd="11" destOrd="0" presId="urn:microsoft.com/office/officeart/2005/8/layout/bProcess3"/>
    <dgm:cxn modelId="{03F206A1-9300-489A-BAB0-0E74C420F17E}" type="presParOf" srcId="{FCD3EF07-6C62-4CCC-83D5-7B62287E852A}" destId="{A623E9C9-D9B9-4E14-896C-0A81B7412792}" srcOrd="0" destOrd="0" presId="urn:microsoft.com/office/officeart/2005/8/layout/bProcess3"/>
    <dgm:cxn modelId="{59E6E360-574D-4427-999A-08D49BDCB076}" type="presParOf" srcId="{A7D3C268-883A-4864-BD08-B6C3918498D8}" destId="{9FDAFCDC-4282-4955-9248-C5B32FB98954}" srcOrd="12" destOrd="0" presId="urn:microsoft.com/office/officeart/2005/8/layout/bProcess3"/>
    <dgm:cxn modelId="{31242D62-B575-45E9-AE6F-860042E5DDD8}" type="presParOf" srcId="{A7D3C268-883A-4864-BD08-B6C3918498D8}" destId="{3F71FD9B-D111-4065-86A8-0C26A391CACD}" srcOrd="13" destOrd="0" presId="urn:microsoft.com/office/officeart/2005/8/layout/bProcess3"/>
    <dgm:cxn modelId="{661E8BA9-0DEB-43BB-8FA0-FA255034290B}" type="presParOf" srcId="{3F71FD9B-D111-4065-86A8-0C26A391CACD}" destId="{30B057F7-DA37-4DCD-BEE5-EB5C0D57BDCC}" srcOrd="0" destOrd="0" presId="urn:microsoft.com/office/officeart/2005/8/layout/bProcess3"/>
    <dgm:cxn modelId="{E7289DAD-39A4-4CA2-AA12-404738A34AB2}" type="presParOf" srcId="{A7D3C268-883A-4864-BD08-B6C3918498D8}" destId="{EF493B11-5FB9-468C-8E2F-F6F349E04388}" srcOrd="14" destOrd="0" presId="urn:microsoft.com/office/officeart/2005/8/layout/bProcess3"/>
    <dgm:cxn modelId="{5DAFB0A4-A581-4A36-AEBE-708C494EFDED}" type="presParOf" srcId="{A7D3C268-883A-4864-BD08-B6C3918498D8}" destId="{DFA17555-F1B8-4C24-A1FF-0277F3822B22}" srcOrd="15" destOrd="0" presId="urn:microsoft.com/office/officeart/2005/8/layout/bProcess3"/>
    <dgm:cxn modelId="{91A1935A-DF54-43F2-863F-FA38CA66DEE9}" type="presParOf" srcId="{DFA17555-F1B8-4C24-A1FF-0277F3822B22}" destId="{288F97DE-4D14-424A-9295-3A87830EEC7F}" srcOrd="0" destOrd="0" presId="urn:microsoft.com/office/officeart/2005/8/layout/bProcess3"/>
    <dgm:cxn modelId="{A505FEF2-23A5-43FB-9FA7-D94AC3DEE65D}" type="presParOf" srcId="{A7D3C268-883A-4864-BD08-B6C3918498D8}" destId="{61FE03A8-0A23-4C97-A0E5-CFBBAAC962CA}" srcOrd="16" destOrd="0" presId="urn:microsoft.com/office/officeart/2005/8/layout/bProcess3"/>
    <dgm:cxn modelId="{11E22062-1EE4-4D58-9014-EBF243C3F325}" type="presParOf" srcId="{A7D3C268-883A-4864-BD08-B6C3918498D8}" destId="{2534A86D-75A3-4E27-AB57-917D7CF4BC43}" srcOrd="17" destOrd="0" presId="urn:microsoft.com/office/officeart/2005/8/layout/bProcess3"/>
    <dgm:cxn modelId="{CFB259F6-B6D2-461A-A2CA-4539EACFF8FF}" type="presParOf" srcId="{2534A86D-75A3-4E27-AB57-917D7CF4BC43}" destId="{0D8C7E8C-E5E7-4C58-BE18-18ACB9F7A65D}" srcOrd="0" destOrd="0" presId="urn:microsoft.com/office/officeart/2005/8/layout/bProcess3"/>
    <dgm:cxn modelId="{22C4E1CB-235E-4DEB-85B3-D89E1A4314E7}" type="presParOf" srcId="{A7D3C268-883A-4864-BD08-B6C3918498D8}" destId="{E5692F18-1851-4CE8-8F93-514509F756F2}" srcOrd="18" destOrd="0" presId="urn:microsoft.com/office/officeart/2005/8/layout/bProcess3"/>
    <dgm:cxn modelId="{21E3BD56-0C3C-4E2B-A2CD-9007E49136F2}" type="presParOf" srcId="{A7D3C268-883A-4864-BD08-B6C3918498D8}" destId="{47C74BB1-ED23-4B5C-8248-9A9EB026BEDB}" srcOrd="19" destOrd="0" presId="urn:microsoft.com/office/officeart/2005/8/layout/bProcess3"/>
    <dgm:cxn modelId="{314A4E9E-9EE0-42A6-B1FE-67F92F34355C}" type="presParOf" srcId="{47C74BB1-ED23-4B5C-8248-9A9EB026BEDB}" destId="{E7344066-1907-4C7E-B52C-9259CCC770FD}" srcOrd="0" destOrd="0" presId="urn:microsoft.com/office/officeart/2005/8/layout/bProcess3"/>
    <dgm:cxn modelId="{89DE3FDC-6F2C-4420-9BC7-0504C035E73A}" type="presParOf" srcId="{A7D3C268-883A-4864-BD08-B6C3918498D8}" destId="{24C08B0D-8537-44FE-91E0-0F64EA2F7B6D}" srcOrd="20" destOrd="0" presId="urn:microsoft.com/office/officeart/2005/8/layout/bProcess3"/>
    <dgm:cxn modelId="{EC2BA8DC-06BE-4D69-AF82-6CC98DB6142C}" type="presParOf" srcId="{A7D3C268-883A-4864-BD08-B6C3918498D8}" destId="{8091317D-E41E-4143-91E4-E75A872803C8}" srcOrd="21" destOrd="0" presId="urn:microsoft.com/office/officeart/2005/8/layout/bProcess3"/>
    <dgm:cxn modelId="{7EFEB68F-5234-4B5E-BAAC-DF404545C9F5}" type="presParOf" srcId="{8091317D-E41E-4143-91E4-E75A872803C8}" destId="{3878ABD9-7144-4C8C-AFC4-A56DE55B283A}" srcOrd="0" destOrd="0" presId="urn:microsoft.com/office/officeart/2005/8/layout/bProcess3"/>
    <dgm:cxn modelId="{86F38209-557F-4A09-B0B7-9D00525DBBE6}" type="presParOf" srcId="{A7D3C268-883A-4864-BD08-B6C3918498D8}" destId="{EC96BF6B-87C1-4B62-AE05-87FAF6E06306}" srcOrd="22" destOrd="0" presId="urn:microsoft.com/office/officeart/2005/8/layout/bProcess3"/>
    <dgm:cxn modelId="{6C9AD973-38C5-489E-B727-A19EFC2F6FB9}" type="presParOf" srcId="{A7D3C268-883A-4864-BD08-B6C3918498D8}" destId="{685450AD-8EE0-4A3C-A621-F4AFD4738679}" srcOrd="23" destOrd="0" presId="urn:microsoft.com/office/officeart/2005/8/layout/bProcess3"/>
    <dgm:cxn modelId="{38697343-DD61-484C-9983-95861077BD15}" type="presParOf" srcId="{685450AD-8EE0-4A3C-A621-F4AFD4738679}" destId="{88E7B48D-9798-4CD8-84D8-4E4DF674B7DB}" srcOrd="0" destOrd="0" presId="urn:microsoft.com/office/officeart/2005/8/layout/bProcess3"/>
    <dgm:cxn modelId="{95FDBD21-49FC-4B8E-968C-0FD771924E3F}" type="presParOf" srcId="{A7D3C268-883A-4864-BD08-B6C3918498D8}" destId="{BC3B5BBA-1AC2-42F2-B578-1CB4BCC7A3E5}" srcOrd="24" destOrd="0" presId="urn:microsoft.com/office/officeart/2005/8/layout/bProcess3"/>
    <dgm:cxn modelId="{4ECB4360-3D78-42F1-B5FB-3A2947CD626B}" type="presParOf" srcId="{A7D3C268-883A-4864-BD08-B6C3918498D8}" destId="{6963B4C7-6532-4338-BB83-393A6AF8069C}" srcOrd="25" destOrd="0" presId="urn:microsoft.com/office/officeart/2005/8/layout/bProcess3"/>
    <dgm:cxn modelId="{AC1E13BF-9A2F-4C78-9B0D-9B8BBAA059AE}" type="presParOf" srcId="{6963B4C7-6532-4338-BB83-393A6AF8069C}" destId="{CAB36F02-F876-4D56-9474-24085C24F865}" srcOrd="0" destOrd="0" presId="urn:microsoft.com/office/officeart/2005/8/layout/bProcess3"/>
    <dgm:cxn modelId="{BD5CC74E-E882-488F-B446-52B14CD26033}" type="presParOf" srcId="{A7D3C268-883A-4864-BD08-B6C3918498D8}" destId="{77806A25-3469-4504-964C-D0B27AABCAE1}" srcOrd="26" destOrd="0" presId="urn:microsoft.com/office/officeart/2005/8/layout/bProcess3"/>
    <dgm:cxn modelId="{46814D07-F56A-4520-AAF1-6BE8716F9D95}" type="presParOf" srcId="{A7D3C268-883A-4864-BD08-B6C3918498D8}" destId="{8E49DF57-6580-4802-A931-8F29DFA2AF89}" srcOrd="27" destOrd="0" presId="urn:microsoft.com/office/officeart/2005/8/layout/bProcess3"/>
    <dgm:cxn modelId="{EE8A2361-8260-408E-B3E5-A143D8EB8788}" type="presParOf" srcId="{8E49DF57-6580-4802-A931-8F29DFA2AF89}" destId="{9266B20E-3623-4574-A61F-D496696802A0}" srcOrd="0" destOrd="0" presId="urn:microsoft.com/office/officeart/2005/8/layout/bProcess3"/>
    <dgm:cxn modelId="{F89E04C2-DC6E-4792-B005-BEFA51CEAA7F}" type="presParOf" srcId="{A7D3C268-883A-4864-BD08-B6C3918498D8}" destId="{3B2F5DBC-0F89-478E-BC82-DA9171993B37}" srcOrd="28" destOrd="0" presId="urn:microsoft.com/office/officeart/2005/8/layout/bProcess3"/>
    <dgm:cxn modelId="{21A1AA4B-5679-4752-9D5C-407410210FE4}" type="presParOf" srcId="{A7D3C268-883A-4864-BD08-B6C3918498D8}" destId="{BA2D345F-1725-4771-9038-BE85BFD6B242}" srcOrd="29" destOrd="0" presId="urn:microsoft.com/office/officeart/2005/8/layout/bProcess3"/>
    <dgm:cxn modelId="{FD3578A3-F111-4C4D-B173-47806DBE1BE4}" type="presParOf" srcId="{BA2D345F-1725-4771-9038-BE85BFD6B242}" destId="{205254C3-ED84-476F-B461-9E81388BB85A}" srcOrd="0" destOrd="0" presId="urn:microsoft.com/office/officeart/2005/8/layout/bProcess3"/>
    <dgm:cxn modelId="{ECBF75C9-FBA8-4275-9CBE-99378C1526E7}" type="presParOf" srcId="{A7D3C268-883A-4864-BD08-B6C3918498D8}" destId="{A1EE63DB-83D8-4096-ADB4-511D760EAE25}" srcOrd="30" destOrd="0" presId="urn:microsoft.com/office/officeart/2005/8/layout/bProcess3"/>
    <dgm:cxn modelId="{25975975-DE43-4C7F-935A-3E90116361DF}" type="presParOf" srcId="{A7D3C268-883A-4864-BD08-B6C3918498D8}" destId="{4AEBFCC9-0C30-4C1C-9C00-3802C7820165}" srcOrd="31" destOrd="0" presId="urn:microsoft.com/office/officeart/2005/8/layout/bProcess3"/>
    <dgm:cxn modelId="{1F34A359-9095-4BFC-B294-5D7F2A61CD48}" type="presParOf" srcId="{4AEBFCC9-0C30-4C1C-9C00-3802C7820165}" destId="{AA422E67-BF1E-409F-9534-F958F2FB62D5}" srcOrd="0" destOrd="0" presId="urn:microsoft.com/office/officeart/2005/8/layout/bProcess3"/>
    <dgm:cxn modelId="{1BB965D9-EC81-48A2-A0CB-1007FBD95067}" type="presParOf" srcId="{A7D3C268-883A-4864-BD08-B6C3918498D8}" destId="{E9071385-349D-4C01-8CF8-F560BA6AE7BA}" srcOrd="32" destOrd="0" presId="urn:microsoft.com/office/officeart/2005/8/layout/bProcess3"/>
    <dgm:cxn modelId="{612F0C7F-22FC-4DAA-A99F-753A6EFF87B0}" type="presParOf" srcId="{A7D3C268-883A-4864-BD08-B6C3918498D8}" destId="{0249D61E-D5F5-4C94-8F89-54F5CDF611C9}" srcOrd="33" destOrd="0" presId="urn:microsoft.com/office/officeart/2005/8/layout/bProcess3"/>
    <dgm:cxn modelId="{913EC3E4-F2A9-415A-BAEB-BD20BFE040C6}" type="presParOf" srcId="{0249D61E-D5F5-4C94-8F89-54F5CDF611C9}" destId="{F48617A4-6979-481C-A5F8-A3E8B7FD4982}" srcOrd="0" destOrd="0" presId="urn:microsoft.com/office/officeart/2005/8/layout/bProcess3"/>
    <dgm:cxn modelId="{BBA1C92E-B8A5-468E-8C6E-AC469FEBCE86}" type="presParOf" srcId="{A7D3C268-883A-4864-BD08-B6C3918498D8}" destId="{A98C330F-67ED-4099-9D2A-C85FEC901188}" srcOrd="34" destOrd="0" presId="urn:microsoft.com/office/officeart/2005/8/layout/bProcess3"/>
    <dgm:cxn modelId="{39F284FF-D3B1-4547-8C82-4AF6A7818C95}" type="presParOf" srcId="{A7D3C268-883A-4864-BD08-B6C3918498D8}" destId="{06EA8AC8-A07E-4E6B-80C0-735EA1827EF3}" srcOrd="35" destOrd="0" presId="urn:microsoft.com/office/officeart/2005/8/layout/bProcess3"/>
    <dgm:cxn modelId="{5CBF9BD7-8908-4B1A-8143-6C7EB09AE36C}" type="presParOf" srcId="{06EA8AC8-A07E-4E6B-80C0-735EA1827EF3}" destId="{CEB3249B-756C-4424-9A32-7782677E746A}" srcOrd="0" destOrd="0" presId="urn:microsoft.com/office/officeart/2005/8/layout/bProcess3"/>
    <dgm:cxn modelId="{0F59BCE4-329C-418E-BB80-C930E95BD9AE}" type="presParOf" srcId="{A7D3C268-883A-4864-BD08-B6C3918498D8}" destId="{78DBD8FD-4723-4974-AB50-FDA9955D6260}" srcOrd="36" destOrd="0" presId="urn:microsoft.com/office/officeart/2005/8/layout/bProcess3"/>
    <dgm:cxn modelId="{DFF49DEB-2FE0-40B0-A609-4CC49FD093AD}" type="presParOf" srcId="{A7D3C268-883A-4864-BD08-B6C3918498D8}" destId="{8FA7028C-AE23-4DD5-9951-C3D2B8913F5D}" srcOrd="37" destOrd="0" presId="urn:microsoft.com/office/officeart/2005/8/layout/bProcess3"/>
    <dgm:cxn modelId="{8B536988-D7A5-42D3-A062-A519316D26DC}" type="presParOf" srcId="{8FA7028C-AE23-4DD5-9951-C3D2B8913F5D}" destId="{1578295D-82A5-470E-A2BF-D30C3B80DD17}" srcOrd="0" destOrd="0" presId="urn:microsoft.com/office/officeart/2005/8/layout/bProcess3"/>
    <dgm:cxn modelId="{472A3FA2-9B84-47DA-9FE4-3290349E4795}" type="presParOf" srcId="{A7D3C268-883A-4864-BD08-B6C3918498D8}" destId="{3BCFD0F6-B596-4021-940F-D249268A1C75}" srcOrd="3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36B96-FA37-4CBF-BF42-182305C735B1}">
      <dsp:nvSpPr>
        <dsp:cNvPr id="0" name=""/>
        <dsp:cNvSpPr/>
      </dsp:nvSpPr>
      <dsp:spPr>
        <a:xfrm>
          <a:off x="2650507" y="0"/>
          <a:ext cx="5691596" cy="5691596"/>
        </a:xfrm>
        <a:prstGeom prst="triangl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83B2E2-3CFA-4D29-A296-955299D3D5AE}">
      <dsp:nvSpPr>
        <dsp:cNvPr id="0" name=""/>
        <dsp:cNvSpPr/>
      </dsp:nvSpPr>
      <dsp:spPr>
        <a:xfrm>
          <a:off x="5496305" y="569715"/>
          <a:ext cx="3699537" cy="505796"/>
        </a:xfrm>
        <a:prstGeom prst="round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t>Challenges:</a:t>
          </a:r>
          <a:endParaRPr lang="en-IN" sz="1700" kern="1200"/>
        </a:p>
      </dsp:txBody>
      <dsp:txXfrm>
        <a:off x="5520996" y="594406"/>
        <a:ext cx="3650155" cy="456414"/>
      </dsp:txXfrm>
    </dsp:sp>
    <dsp:sp modelId="{894BC254-6B35-4645-816A-46DCD5E53E66}">
      <dsp:nvSpPr>
        <dsp:cNvPr id="0" name=""/>
        <dsp:cNvSpPr/>
      </dsp:nvSpPr>
      <dsp:spPr>
        <a:xfrm>
          <a:off x="5496305" y="1138736"/>
          <a:ext cx="3699537" cy="505796"/>
        </a:xfrm>
        <a:prstGeom prst="roundRect">
          <a:avLst/>
        </a:prstGeom>
        <a:solidFill>
          <a:schemeClr val="lt1">
            <a:alpha val="90000"/>
            <a:hueOff val="0"/>
            <a:satOff val="0"/>
            <a:lumOff val="0"/>
            <a:alphaOff val="0"/>
          </a:schemeClr>
        </a:solidFill>
        <a:ln w="25400" cap="flat" cmpd="sng" algn="ctr">
          <a:solidFill>
            <a:schemeClr val="accent4">
              <a:hueOff val="532483"/>
              <a:satOff val="84"/>
              <a:lumOff val="2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Light interference</a:t>
          </a:r>
          <a:endParaRPr lang="en-IN" sz="1700" kern="1200"/>
        </a:p>
      </dsp:txBody>
      <dsp:txXfrm>
        <a:off x="5520996" y="1163427"/>
        <a:ext cx="3650155" cy="456414"/>
      </dsp:txXfrm>
    </dsp:sp>
    <dsp:sp modelId="{4604544E-A603-4D29-B90D-75BED461747F}">
      <dsp:nvSpPr>
        <dsp:cNvPr id="0" name=""/>
        <dsp:cNvSpPr/>
      </dsp:nvSpPr>
      <dsp:spPr>
        <a:xfrm>
          <a:off x="5496305" y="1707756"/>
          <a:ext cx="3699537" cy="505796"/>
        </a:xfrm>
        <a:prstGeom prst="roundRect">
          <a:avLst/>
        </a:prstGeom>
        <a:solidFill>
          <a:schemeClr val="lt1">
            <a:alpha val="90000"/>
            <a:hueOff val="0"/>
            <a:satOff val="0"/>
            <a:lumOff val="0"/>
            <a:alphaOff val="0"/>
          </a:schemeClr>
        </a:solidFill>
        <a:ln w="25400" cap="flat" cmpd="sng" algn="ctr">
          <a:solidFill>
            <a:schemeClr val="accent4">
              <a:hueOff val="1064966"/>
              <a:satOff val="167"/>
              <a:lumOff val="54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Limited range</a:t>
          </a:r>
          <a:endParaRPr lang="en-IN" sz="1700" kern="1200"/>
        </a:p>
      </dsp:txBody>
      <dsp:txXfrm>
        <a:off x="5520996" y="1732447"/>
        <a:ext cx="3650155" cy="456414"/>
      </dsp:txXfrm>
    </dsp:sp>
    <dsp:sp modelId="{39801040-1367-4276-B560-F34B8AECFBFA}">
      <dsp:nvSpPr>
        <dsp:cNvPr id="0" name=""/>
        <dsp:cNvSpPr/>
      </dsp:nvSpPr>
      <dsp:spPr>
        <a:xfrm>
          <a:off x="5496305" y="2276777"/>
          <a:ext cx="3699537" cy="505796"/>
        </a:xfrm>
        <a:prstGeom prst="roundRect">
          <a:avLst/>
        </a:prstGeom>
        <a:solidFill>
          <a:schemeClr val="lt1">
            <a:alpha val="90000"/>
            <a:hueOff val="0"/>
            <a:satOff val="0"/>
            <a:lumOff val="0"/>
            <a:alphaOff val="0"/>
          </a:schemeClr>
        </a:solidFill>
        <a:ln w="25400" cap="flat" cmpd="sng" algn="ctr">
          <a:solidFill>
            <a:schemeClr val="accent4">
              <a:hueOff val="1597449"/>
              <a:satOff val="251"/>
              <a:lumOff val="81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Signal distortion</a:t>
          </a:r>
          <a:endParaRPr lang="en-IN" sz="1700" kern="1200"/>
        </a:p>
      </dsp:txBody>
      <dsp:txXfrm>
        <a:off x="5520996" y="2301468"/>
        <a:ext cx="3650155" cy="456414"/>
      </dsp:txXfrm>
    </dsp:sp>
    <dsp:sp modelId="{8290C0DD-1DC4-4FC8-8DA7-2B4D2D4627A1}">
      <dsp:nvSpPr>
        <dsp:cNvPr id="0" name=""/>
        <dsp:cNvSpPr/>
      </dsp:nvSpPr>
      <dsp:spPr>
        <a:xfrm>
          <a:off x="5496305" y="2845798"/>
          <a:ext cx="3699537" cy="505796"/>
        </a:xfrm>
        <a:prstGeom prst="roundRect">
          <a:avLst/>
        </a:prstGeom>
        <a:solidFill>
          <a:schemeClr val="lt1">
            <a:alpha val="90000"/>
            <a:hueOff val="0"/>
            <a:satOff val="0"/>
            <a:lumOff val="0"/>
            <a:alphaOff val="0"/>
          </a:schemeClr>
        </a:solidFill>
        <a:ln w="25400" cap="flat" cmpd="sng" algn="ctr">
          <a:solidFill>
            <a:schemeClr val="accent4">
              <a:hueOff val="2129933"/>
              <a:satOff val="335"/>
              <a:lumOff val="108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t>Solutions:</a:t>
          </a:r>
          <a:endParaRPr lang="en-IN" sz="1700" kern="1200"/>
        </a:p>
      </dsp:txBody>
      <dsp:txXfrm>
        <a:off x="5520996" y="2870489"/>
        <a:ext cx="3650155" cy="456414"/>
      </dsp:txXfrm>
    </dsp:sp>
    <dsp:sp modelId="{7D39413E-F5DD-4D35-98DB-5620046957DC}">
      <dsp:nvSpPr>
        <dsp:cNvPr id="0" name=""/>
        <dsp:cNvSpPr/>
      </dsp:nvSpPr>
      <dsp:spPr>
        <a:xfrm>
          <a:off x="5496305" y="3414818"/>
          <a:ext cx="3699537" cy="505796"/>
        </a:xfrm>
        <a:prstGeom prst="roundRect">
          <a:avLst/>
        </a:prstGeom>
        <a:solidFill>
          <a:schemeClr val="lt1">
            <a:alpha val="90000"/>
            <a:hueOff val="0"/>
            <a:satOff val="0"/>
            <a:lumOff val="0"/>
            <a:alphaOff val="0"/>
          </a:schemeClr>
        </a:solidFill>
        <a:ln w="25400" cap="flat" cmpd="sng" algn="ctr">
          <a:solidFill>
            <a:schemeClr val="accent4">
              <a:hueOff val="2662416"/>
              <a:satOff val="419"/>
              <a:lumOff val="135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Use focused LED beams</a:t>
          </a:r>
          <a:endParaRPr lang="en-IN" sz="1700" kern="1200"/>
        </a:p>
      </dsp:txBody>
      <dsp:txXfrm>
        <a:off x="5520996" y="3439509"/>
        <a:ext cx="3650155" cy="456414"/>
      </dsp:txXfrm>
    </dsp:sp>
    <dsp:sp modelId="{0BECC6F6-D1EE-42BC-8AFF-D8C4054B31DC}">
      <dsp:nvSpPr>
        <dsp:cNvPr id="0" name=""/>
        <dsp:cNvSpPr/>
      </dsp:nvSpPr>
      <dsp:spPr>
        <a:xfrm>
          <a:off x="5496305" y="3983839"/>
          <a:ext cx="3699537" cy="505796"/>
        </a:xfrm>
        <a:prstGeom prst="roundRect">
          <a:avLst/>
        </a:prstGeom>
        <a:solidFill>
          <a:schemeClr val="lt1">
            <a:alpha val="90000"/>
            <a:hueOff val="0"/>
            <a:satOff val="0"/>
            <a:lumOff val="0"/>
            <a:alphaOff val="0"/>
          </a:schemeClr>
        </a:solidFill>
        <a:ln w="25400" cap="flat" cmpd="sng" algn="ctr">
          <a:solidFill>
            <a:schemeClr val="accent4">
              <a:hueOff val="3194899"/>
              <a:satOff val="502"/>
              <a:lumOff val="163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Improve sensor sensitivity</a:t>
          </a:r>
          <a:endParaRPr lang="en-IN" sz="1700" kern="1200"/>
        </a:p>
      </dsp:txBody>
      <dsp:txXfrm>
        <a:off x="5520996" y="4008530"/>
        <a:ext cx="3650155" cy="456414"/>
      </dsp:txXfrm>
    </dsp:sp>
    <dsp:sp modelId="{46EBE10E-C4F1-48A6-8A77-A723690E253F}">
      <dsp:nvSpPr>
        <dsp:cNvPr id="0" name=""/>
        <dsp:cNvSpPr/>
      </dsp:nvSpPr>
      <dsp:spPr>
        <a:xfrm>
          <a:off x="5496305" y="4552859"/>
          <a:ext cx="3699537" cy="505796"/>
        </a:xfrm>
        <a:prstGeom prst="roundRect">
          <a:avLst/>
        </a:prstGeom>
        <a:solidFill>
          <a:schemeClr val="lt1">
            <a:alpha val="90000"/>
            <a:hueOff val="0"/>
            <a:satOff val="0"/>
            <a:lumOff val="0"/>
            <a:alphaOff val="0"/>
          </a:schemeClr>
        </a:solidFill>
        <a:ln w="25400" cap="flat" cmpd="sng" algn="ctr">
          <a:solidFill>
            <a:schemeClr val="accent4">
              <a:hueOff val="3727382"/>
              <a:satOff val="586"/>
              <a:lumOff val="19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Implement filters for noise reduction</a:t>
          </a:r>
          <a:endParaRPr lang="en-IN" sz="1700" kern="1200"/>
        </a:p>
      </dsp:txBody>
      <dsp:txXfrm>
        <a:off x="5520996" y="4577550"/>
        <a:ext cx="3650155" cy="456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285B0-1A25-4B52-A2BC-7B09685BFB9D}">
      <dsp:nvSpPr>
        <dsp:cNvPr id="0" name=""/>
        <dsp:cNvSpPr/>
      </dsp:nvSpPr>
      <dsp:spPr>
        <a:xfrm>
          <a:off x="5454550" y="1888"/>
          <a:ext cx="1282898" cy="128289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i="0" kern="1200" baseline="0"/>
            <a:t>Applications:</a:t>
          </a:r>
          <a:endParaRPr lang="en-IN" sz="900" kern="1200"/>
        </a:p>
      </dsp:txBody>
      <dsp:txXfrm>
        <a:off x="5642426" y="189764"/>
        <a:ext cx="907146" cy="907146"/>
      </dsp:txXfrm>
    </dsp:sp>
    <dsp:sp modelId="{A483077C-372A-4197-88EF-CD6492B2DA14}">
      <dsp:nvSpPr>
        <dsp:cNvPr id="0" name=""/>
        <dsp:cNvSpPr/>
      </dsp:nvSpPr>
      <dsp:spPr>
        <a:xfrm rot="1542857">
          <a:off x="6784520" y="840494"/>
          <a:ext cx="340846" cy="43297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6789583" y="904907"/>
        <a:ext cx="238592" cy="259786"/>
      </dsp:txXfrm>
    </dsp:sp>
    <dsp:sp modelId="{852B7919-A7B7-4FE4-AE46-9A1D7C8AB599}">
      <dsp:nvSpPr>
        <dsp:cNvPr id="0" name=""/>
        <dsp:cNvSpPr/>
      </dsp:nvSpPr>
      <dsp:spPr>
        <a:xfrm>
          <a:off x="7189821" y="837551"/>
          <a:ext cx="1282898" cy="128289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Smart IoT devices</a:t>
          </a:r>
          <a:endParaRPr lang="en-IN" sz="900" kern="1200"/>
        </a:p>
      </dsp:txBody>
      <dsp:txXfrm>
        <a:off x="7377697" y="1025427"/>
        <a:ext cx="907146" cy="907146"/>
      </dsp:txXfrm>
    </dsp:sp>
    <dsp:sp modelId="{02FDDA6F-EFE3-4AB4-BEFD-88E973754485}">
      <dsp:nvSpPr>
        <dsp:cNvPr id="0" name=""/>
        <dsp:cNvSpPr/>
      </dsp:nvSpPr>
      <dsp:spPr>
        <a:xfrm rot="4628571">
          <a:off x="7872989" y="2191964"/>
          <a:ext cx="340846" cy="43297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7912739" y="2228715"/>
        <a:ext cx="238592" cy="259786"/>
      </dsp:txXfrm>
    </dsp:sp>
    <dsp:sp modelId="{1B0F2732-3DC4-447B-8B04-9D60B153A49A}">
      <dsp:nvSpPr>
        <dsp:cNvPr id="0" name=""/>
        <dsp:cNvSpPr/>
      </dsp:nvSpPr>
      <dsp:spPr>
        <a:xfrm>
          <a:off x="7618398" y="2715267"/>
          <a:ext cx="1282898" cy="128289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Secure data communication</a:t>
          </a:r>
          <a:endParaRPr lang="en-IN" sz="900" kern="1200"/>
        </a:p>
      </dsp:txBody>
      <dsp:txXfrm>
        <a:off x="7806274" y="2903143"/>
        <a:ext cx="907146" cy="907146"/>
      </dsp:txXfrm>
    </dsp:sp>
    <dsp:sp modelId="{A8A1F84A-D888-4E1A-B24A-2B53DA047343}">
      <dsp:nvSpPr>
        <dsp:cNvPr id="0" name=""/>
        <dsp:cNvSpPr/>
      </dsp:nvSpPr>
      <dsp:spPr>
        <a:xfrm rot="7714286">
          <a:off x="7495016" y="3885591"/>
          <a:ext cx="340846" cy="43297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7578020" y="3932214"/>
        <a:ext cx="238592" cy="259786"/>
      </dsp:txXfrm>
    </dsp:sp>
    <dsp:sp modelId="{9025C755-8B3D-4271-8181-E1DCFE89A9DB}">
      <dsp:nvSpPr>
        <dsp:cNvPr id="0" name=""/>
        <dsp:cNvSpPr/>
      </dsp:nvSpPr>
      <dsp:spPr>
        <a:xfrm>
          <a:off x="6417553" y="4221078"/>
          <a:ext cx="1282898" cy="1282898"/>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High-speed internet in confined spaces</a:t>
          </a:r>
          <a:endParaRPr lang="en-IN" sz="900" kern="1200"/>
        </a:p>
      </dsp:txBody>
      <dsp:txXfrm>
        <a:off x="6605429" y="4408954"/>
        <a:ext cx="907146" cy="907146"/>
      </dsp:txXfrm>
    </dsp:sp>
    <dsp:sp modelId="{0F4F8A7F-F8F0-48C8-99B8-85184A03AA5B}">
      <dsp:nvSpPr>
        <dsp:cNvPr id="0" name=""/>
        <dsp:cNvSpPr/>
      </dsp:nvSpPr>
      <dsp:spPr>
        <a:xfrm rot="10800000">
          <a:off x="5935223" y="4646039"/>
          <a:ext cx="340846" cy="43297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6037477" y="4732635"/>
        <a:ext cx="238592" cy="259786"/>
      </dsp:txXfrm>
    </dsp:sp>
    <dsp:sp modelId="{F463C652-785B-4B55-8845-251C564F503B}">
      <dsp:nvSpPr>
        <dsp:cNvPr id="0" name=""/>
        <dsp:cNvSpPr/>
      </dsp:nvSpPr>
      <dsp:spPr>
        <a:xfrm>
          <a:off x="4491548" y="4221078"/>
          <a:ext cx="1282898" cy="1282898"/>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i="0" kern="1200" baseline="0"/>
            <a:t>Future Enhancements:</a:t>
          </a:r>
          <a:endParaRPr lang="en-IN" sz="900" kern="1200"/>
        </a:p>
      </dsp:txBody>
      <dsp:txXfrm>
        <a:off x="4679424" y="4408954"/>
        <a:ext cx="907146" cy="907146"/>
      </dsp:txXfrm>
    </dsp:sp>
    <dsp:sp modelId="{7B89527D-9058-4470-814A-DE51C21BCED9}">
      <dsp:nvSpPr>
        <dsp:cNvPr id="0" name=""/>
        <dsp:cNvSpPr/>
      </dsp:nvSpPr>
      <dsp:spPr>
        <a:xfrm rot="13885714">
          <a:off x="4368166" y="3900675"/>
          <a:ext cx="340846" cy="43297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4451170" y="4027244"/>
        <a:ext cx="238592" cy="259786"/>
      </dsp:txXfrm>
    </dsp:sp>
    <dsp:sp modelId="{9243C4BB-DB9E-4593-9BC2-BCBCE26748B8}">
      <dsp:nvSpPr>
        <dsp:cNvPr id="0" name=""/>
        <dsp:cNvSpPr/>
      </dsp:nvSpPr>
      <dsp:spPr>
        <a:xfrm>
          <a:off x="3290703" y="2715267"/>
          <a:ext cx="1282898" cy="128289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Increasing transmission speed</a:t>
          </a:r>
          <a:endParaRPr lang="en-IN" sz="900" kern="1200"/>
        </a:p>
      </dsp:txBody>
      <dsp:txXfrm>
        <a:off x="3478579" y="2903143"/>
        <a:ext cx="907146" cy="907146"/>
      </dsp:txXfrm>
    </dsp:sp>
    <dsp:sp modelId="{21F372BF-9D85-4366-8EB4-47C39AB4B293}">
      <dsp:nvSpPr>
        <dsp:cNvPr id="0" name=""/>
        <dsp:cNvSpPr/>
      </dsp:nvSpPr>
      <dsp:spPr>
        <a:xfrm rot="16971429">
          <a:off x="3973871" y="2210774"/>
          <a:ext cx="340846" cy="43297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4013621" y="2347215"/>
        <a:ext cx="238592" cy="259786"/>
      </dsp:txXfrm>
    </dsp:sp>
    <dsp:sp modelId="{8A7B34F1-F86C-4E24-806D-753567AC1C6A}">
      <dsp:nvSpPr>
        <dsp:cNvPr id="0" name=""/>
        <dsp:cNvSpPr/>
      </dsp:nvSpPr>
      <dsp:spPr>
        <a:xfrm>
          <a:off x="3719279" y="837551"/>
          <a:ext cx="1282898" cy="128289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dirty="0"/>
            <a:t>Implementing Li-Fi in real-world scenarios</a:t>
          </a:r>
          <a:endParaRPr lang="en-IN" sz="900" kern="1200" dirty="0"/>
        </a:p>
      </dsp:txBody>
      <dsp:txXfrm>
        <a:off x="3907155" y="1025427"/>
        <a:ext cx="907146" cy="907146"/>
      </dsp:txXfrm>
    </dsp:sp>
    <dsp:sp modelId="{0D21E007-DDF7-4CD0-A36E-E4363F65ED2A}">
      <dsp:nvSpPr>
        <dsp:cNvPr id="0" name=""/>
        <dsp:cNvSpPr/>
      </dsp:nvSpPr>
      <dsp:spPr>
        <a:xfrm rot="20057143">
          <a:off x="5049249" y="848865"/>
          <a:ext cx="340846" cy="43297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5054312" y="957644"/>
        <a:ext cx="238592" cy="2597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3280B-7141-4C92-A81C-0E3754B54D34}">
      <dsp:nvSpPr>
        <dsp:cNvPr id="0" name=""/>
        <dsp:cNvSpPr/>
      </dsp:nvSpPr>
      <dsp:spPr>
        <a:xfrm>
          <a:off x="1524347" y="692947"/>
          <a:ext cx="319077" cy="91440"/>
        </a:xfrm>
        <a:custGeom>
          <a:avLst/>
          <a:gdLst/>
          <a:ahLst/>
          <a:cxnLst/>
          <a:rect l="0" t="0" r="0" b="0"/>
          <a:pathLst>
            <a:path>
              <a:moveTo>
                <a:pt x="0" y="45720"/>
              </a:moveTo>
              <a:lnTo>
                <a:pt x="319077" y="45720"/>
              </a:lnTo>
            </a:path>
          </a:pathLst>
        </a:custGeom>
        <a:noFill/>
        <a:ln w="9525" cap="flat" cmpd="sng" algn="ctr">
          <a:solidFill>
            <a:schemeClr val="accent2">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75144" y="736919"/>
        <a:ext cx="17483" cy="3496"/>
      </dsp:txXfrm>
    </dsp:sp>
    <dsp:sp modelId="{262DA94E-1BF2-41C6-89A3-367307153033}">
      <dsp:nvSpPr>
        <dsp:cNvPr id="0" name=""/>
        <dsp:cNvSpPr/>
      </dsp:nvSpPr>
      <dsp:spPr>
        <a:xfrm>
          <a:off x="5808" y="282565"/>
          <a:ext cx="1520339" cy="912203"/>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1" i="0" kern="1200" dirty="0"/>
            <a:t>1.Defense &amp; Security</a:t>
          </a:r>
          <a:r>
            <a:rPr lang="en-GB" sz="1100" b="0" i="0" kern="1200" dirty="0"/>
            <a:t> 🛡️</a:t>
          </a:r>
          <a:endParaRPr lang="en-IN" sz="1100" kern="1200" dirty="0"/>
        </a:p>
      </dsp:txBody>
      <dsp:txXfrm>
        <a:off x="5808" y="282565"/>
        <a:ext cx="1520339" cy="912203"/>
      </dsp:txXfrm>
    </dsp:sp>
    <dsp:sp modelId="{C165FF94-AD5D-4321-9B1C-96EDDFF7DBD1}">
      <dsp:nvSpPr>
        <dsp:cNvPr id="0" name=""/>
        <dsp:cNvSpPr/>
      </dsp:nvSpPr>
      <dsp:spPr>
        <a:xfrm>
          <a:off x="3394364" y="692947"/>
          <a:ext cx="319077" cy="91440"/>
        </a:xfrm>
        <a:custGeom>
          <a:avLst/>
          <a:gdLst/>
          <a:ahLst/>
          <a:cxnLst/>
          <a:rect l="0" t="0" r="0" b="0"/>
          <a:pathLst>
            <a:path>
              <a:moveTo>
                <a:pt x="0" y="45720"/>
              </a:moveTo>
              <a:lnTo>
                <a:pt x="319077" y="45720"/>
              </a:lnTo>
            </a:path>
          </a:pathLst>
        </a:custGeom>
        <a:noFill/>
        <a:ln w="9525" cap="flat" cmpd="sng" algn="ctr">
          <a:solidFill>
            <a:schemeClr val="accent3">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45161" y="736919"/>
        <a:ext cx="17483" cy="3496"/>
      </dsp:txXfrm>
    </dsp:sp>
    <dsp:sp modelId="{1FA9DF07-0679-47FC-9648-5AA81D96CF47}">
      <dsp:nvSpPr>
        <dsp:cNvPr id="0" name=""/>
        <dsp:cNvSpPr/>
      </dsp:nvSpPr>
      <dsp:spPr>
        <a:xfrm>
          <a:off x="1875825" y="282565"/>
          <a:ext cx="1520339" cy="912203"/>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dirty="0"/>
            <a:t>2.Data transmission is restricted to physical spaces, preventing cyber threats.</a:t>
          </a:r>
          <a:endParaRPr lang="en-IN" sz="1100" kern="1200" dirty="0"/>
        </a:p>
      </dsp:txBody>
      <dsp:txXfrm>
        <a:off x="1875825" y="282565"/>
        <a:ext cx="1520339" cy="912203"/>
      </dsp:txXfrm>
    </dsp:sp>
    <dsp:sp modelId="{771F3C7C-5999-4FDA-A67F-5F11DFEE092D}">
      <dsp:nvSpPr>
        <dsp:cNvPr id="0" name=""/>
        <dsp:cNvSpPr/>
      </dsp:nvSpPr>
      <dsp:spPr>
        <a:xfrm>
          <a:off x="5264381" y="692947"/>
          <a:ext cx="319077" cy="91440"/>
        </a:xfrm>
        <a:custGeom>
          <a:avLst/>
          <a:gdLst/>
          <a:ahLst/>
          <a:cxnLst/>
          <a:rect l="0" t="0" r="0" b="0"/>
          <a:pathLst>
            <a:path>
              <a:moveTo>
                <a:pt x="0" y="45720"/>
              </a:moveTo>
              <a:lnTo>
                <a:pt x="319077" y="45720"/>
              </a:lnTo>
            </a:path>
          </a:pathLst>
        </a:custGeom>
        <a:noFill/>
        <a:ln w="9525" cap="flat" cmpd="sng" algn="ctr">
          <a:solidFill>
            <a:schemeClr val="accent4">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15178" y="736919"/>
        <a:ext cx="17483" cy="3496"/>
      </dsp:txXfrm>
    </dsp:sp>
    <dsp:sp modelId="{CA2C53F3-C8C5-4DCF-BF30-A6812458CB0E}">
      <dsp:nvSpPr>
        <dsp:cNvPr id="0" name=""/>
        <dsp:cNvSpPr/>
      </dsp:nvSpPr>
      <dsp:spPr>
        <a:xfrm>
          <a:off x="3745842" y="282565"/>
          <a:ext cx="1520339" cy="912203"/>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1" i="0" kern="1200"/>
            <a:t>4. Industrial Automation</a:t>
          </a:r>
          <a:r>
            <a:rPr lang="en-GB" sz="1100" b="0" i="0" kern="1200"/>
            <a:t> 🏭</a:t>
          </a:r>
          <a:endParaRPr lang="en-IN" sz="1100" kern="1200"/>
        </a:p>
      </dsp:txBody>
      <dsp:txXfrm>
        <a:off x="3745842" y="282565"/>
        <a:ext cx="1520339" cy="912203"/>
      </dsp:txXfrm>
    </dsp:sp>
    <dsp:sp modelId="{F3852020-73A1-4B0F-A232-31022DBDB5BA}">
      <dsp:nvSpPr>
        <dsp:cNvPr id="0" name=""/>
        <dsp:cNvSpPr/>
      </dsp:nvSpPr>
      <dsp:spPr>
        <a:xfrm>
          <a:off x="7134398" y="692947"/>
          <a:ext cx="319077" cy="91440"/>
        </a:xfrm>
        <a:custGeom>
          <a:avLst/>
          <a:gdLst/>
          <a:ahLst/>
          <a:cxnLst/>
          <a:rect l="0" t="0" r="0" b="0"/>
          <a:pathLst>
            <a:path>
              <a:moveTo>
                <a:pt x="0" y="45720"/>
              </a:moveTo>
              <a:lnTo>
                <a:pt x="319077" y="45720"/>
              </a:lnTo>
            </a:path>
          </a:pathLst>
        </a:custGeom>
        <a:noFill/>
        <a:ln w="9525" cap="flat" cmpd="sng" algn="ctr">
          <a:solidFill>
            <a:schemeClr val="accent5">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285195" y="736919"/>
        <a:ext cx="17483" cy="3496"/>
      </dsp:txXfrm>
    </dsp:sp>
    <dsp:sp modelId="{379B0738-4FBA-481A-ADD8-5E408F99A9A3}">
      <dsp:nvSpPr>
        <dsp:cNvPr id="0" name=""/>
        <dsp:cNvSpPr/>
      </dsp:nvSpPr>
      <dsp:spPr>
        <a:xfrm>
          <a:off x="5615859" y="282565"/>
          <a:ext cx="1520339" cy="912203"/>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dirty="0"/>
            <a:t>3.Supports machine-to-machine (M2M) communication in manufacturing units.</a:t>
          </a:r>
          <a:endParaRPr lang="en-IN" sz="1100" kern="1200" dirty="0"/>
        </a:p>
      </dsp:txBody>
      <dsp:txXfrm>
        <a:off x="5615859" y="282565"/>
        <a:ext cx="1520339" cy="912203"/>
      </dsp:txXfrm>
    </dsp:sp>
    <dsp:sp modelId="{9C05A26B-48C0-4AD0-8A27-A153B985E42A}">
      <dsp:nvSpPr>
        <dsp:cNvPr id="0" name=""/>
        <dsp:cNvSpPr/>
      </dsp:nvSpPr>
      <dsp:spPr>
        <a:xfrm>
          <a:off x="765978" y="1192969"/>
          <a:ext cx="7480067" cy="319077"/>
        </a:xfrm>
        <a:custGeom>
          <a:avLst/>
          <a:gdLst/>
          <a:ahLst/>
          <a:cxnLst/>
          <a:rect l="0" t="0" r="0" b="0"/>
          <a:pathLst>
            <a:path>
              <a:moveTo>
                <a:pt x="7480067" y="0"/>
              </a:moveTo>
              <a:lnTo>
                <a:pt x="7480067" y="176638"/>
              </a:lnTo>
              <a:lnTo>
                <a:pt x="0" y="176638"/>
              </a:lnTo>
              <a:lnTo>
                <a:pt x="0" y="319077"/>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18806" y="1350759"/>
        <a:ext cx="374411" cy="3496"/>
      </dsp:txXfrm>
    </dsp:sp>
    <dsp:sp modelId="{952B46B8-36BE-4ECD-A369-5AF7C1380F75}">
      <dsp:nvSpPr>
        <dsp:cNvPr id="0" name=""/>
        <dsp:cNvSpPr/>
      </dsp:nvSpPr>
      <dsp:spPr>
        <a:xfrm>
          <a:off x="7485876" y="282565"/>
          <a:ext cx="1520339" cy="912203"/>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a:t>Enhances IoT-based real-time monitoring and automation.</a:t>
          </a:r>
          <a:endParaRPr lang="en-IN" sz="1100" kern="1200"/>
        </a:p>
      </dsp:txBody>
      <dsp:txXfrm>
        <a:off x="7485876" y="282565"/>
        <a:ext cx="1520339" cy="912203"/>
      </dsp:txXfrm>
    </dsp:sp>
    <dsp:sp modelId="{FCD3EF07-6C62-4CCC-83D5-7B62287E852A}">
      <dsp:nvSpPr>
        <dsp:cNvPr id="0" name=""/>
        <dsp:cNvSpPr/>
      </dsp:nvSpPr>
      <dsp:spPr>
        <a:xfrm>
          <a:off x="1524347" y="1954828"/>
          <a:ext cx="319077" cy="91440"/>
        </a:xfrm>
        <a:custGeom>
          <a:avLst/>
          <a:gdLst/>
          <a:ahLst/>
          <a:cxnLst/>
          <a:rect l="0" t="0" r="0" b="0"/>
          <a:pathLst>
            <a:path>
              <a:moveTo>
                <a:pt x="0" y="45720"/>
              </a:moveTo>
              <a:lnTo>
                <a:pt x="319077" y="45720"/>
              </a:lnTo>
            </a:path>
          </a:pathLst>
        </a:custGeom>
        <a:noFill/>
        <a:ln w="9525" cap="flat" cmpd="sng" algn="ctr">
          <a:solidFill>
            <a:schemeClr val="accent2">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75144" y="1998800"/>
        <a:ext cx="17483" cy="3496"/>
      </dsp:txXfrm>
    </dsp:sp>
    <dsp:sp modelId="{546F5749-7826-4DDD-8E3F-5C1CDCF243DE}">
      <dsp:nvSpPr>
        <dsp:cNvPr id="0" name=""/>
        <dsp:cNvSpPr/>
      </dsp:nvSpPr>
      <dsp:spPr>
        <a:xfrm>
          <a:off x="5808" y="1544447"/>
          <a:ext cx="1520339" cy="912203"/>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1" i="0" kern="1200" dirty="0"/>
            <a:t>5. Aviation</a:t>
          </a:r>
          <a:r>
            <a:rPr lang="en-GB" sz="1100" b="0" i="0" kern="1200" dirty="0"/>
            <a:t> ✈️</a:t>
          </a:r>
          <a:endParaRPr lang="en-IN" sz="1100" kern="1200" dirty="0"/>
        </a:p>
      </dsp:txBody>
      <dsp:txXfrm>
        <a:off x="5808" y="1544447"/>
        <a:ext cx="1520339" cy="912203"/>
      </dsp:txXfrm>
    </dsp:sp>
    <dsp:sp modelId="{3F71FD9B-D111-4065-86A8-0C26A391CACD}">
      <dsp:nvSpPr>
        <dsp:cNvPr id="0" name=""/>
        <dsp:cNvSpPr/>
      </dsp:nvSpPr>
      <dsp:spPr>
        <a:xfrm>
          <a:off x="3394364" y="1954828"/>
          <a:ext cx="319077" cy="91440"/>
        </a:xfrm>
        <a:custGeom>
          <a:avLst/>
          <a:gdLst/>
          <a:ahLst/>
          <a:cxnLst/>
          <a:rect l="0" t="0" r="0" b="0"/>
          <a:pathLst>
            <a:path>
              <a:moveTo>
                <a:pt x="0" y="45720"/>
              </a:moveTo>
              <a:lnTo>
                <a:pt x="319077" y="45720"/>
              </a:lnTo>
            </a:path>
          </a:pathLst>
        </a:custGeom>
        <a:noFill/>
        <a:ln w="9525" cap="flat" cmpd="sng" algn="ctr">
          <a:solidFill>
            <a:schemeClr val="accent3">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45161" y="1998800"/>
        <a:ext cx="17483" cy="3496"/>
      </dsp:txXfrm>
    </dsp:sp>
    <dsp:sp modelId="{9FDAFCDC-4282-4955-9248-C5B32FB98954}">
      <dsp:nvSpPr>
        <dsp:cNvPr id="0" name=""/>
        <dsp:cNvSpPr/>
      </dsp:nvSpPr>
      <dsp:spPr>
        <a:xfrm>
          <a:off x="1875825" y="1544447"/>
          <a:ext cx="1520339" cy="912203"/>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a:t>Provides in-flight high-speed internet without causing interference.</a:t>
          </a:r>
          <a:endParaRPr lang="en-IN" sz="1100" kern="1200"/>
        </a:p>
      </dsp:txBody>
      <dsp:txXfrm>
        <a:off x="1875825" y="1544447"/>
        <a:ext cx="1520339" cy="912203"/>
      </dsp:txXfrm>
    </dsp:sp>
    <dsp:sp modelId="{DFA17555-F1B8-4C24-A1FF-0277F3822B22}">
      <dsp:nvSpPr>
        <dsp:cNvPr id="0" name=""/>
        <dsp:cNvSpPr/>
      </dsp:nvSpPr>
      <dsp:spPr>
        <a:xfrm>
          <a:off x="5264381" y="1954828"/>
          <a:ext cx="319077" cy="91440"/>
        </a:xfrm>
        <a:custGeom>
          <a:avLst/>
          <a:gdLst/>
          <a:ahLst/>
          <a:cxnLst/>
          <a:rect l="0" t="0" r="0" b="0"/>
          <a:pathLst>
            <a:path>
              <a:moveTo>
                <a:pt x="0" y="45720"/>
              </a:moveTo>
              <a:lnTo>
                <a:pt x="319077" y="45720"/>
              </a:lnTo>
            </a:path>
          </a:pathLst>
        </a:custGeom>
        <a:noFill/>
        <a:ln w="9525" cap="flat" cmpd="sng" algn="ctr">
          <a:solidFill>
            <a:schemeClr val="accent4">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15178" y="1998800"/>
        <a:ext cx="17483" cy="3496"/>
      </dsp:txXfrm>
    </dsp:sp>
    <dsp:sp modelId="{EF493B11-5FB9-468C-8E2F-F6F349E04388}">
      <dsp:nvSpPr>
        <dsp:cNvPr id="0" name=""/>
        <dsp:cNvSpPr/>
      </dsp:nvSpPr>
      <dsp:spPr>
        <a:xfrm>
          <a:off x="3745842" y="1544447"/>
          <a:ext cx="1520339" cy="912203"/>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a:t>Used for secure communication between cockpit and control centers.</a:t>
          </a:r>
          <a:endParaRPr lang="en-IN" sz="1100" kern="1200"/>
        </a:p>
      </dsp:txBody>
      <dsp:txXfrm>
        <a:off x="3745842" y="1544447"/>
        <a:ext cx="1520339" cy="912203"/>
      </dsp:txXfrm>
    </dsp:sp>
    <dsp:sp modelId="{2534A86D-75A3-4E27-AB57-917D7CF4BC43}">
      <dsp:nvSpPr>
        <dsp:cNvPr id="0" name=""/>
        <dsp:cNvSpPr/>
      </dsp:nvSpPr>
      <dsp:spPr>
        <a:xfrm>
          <a:off x="7134398" y="1954828"/>
          <a:ext cx="319077" cy="91440"/>
        </a:xfrm>
        <a:custGeom>
          <a:avLst/>
          <a:gdLst/>
          <a:ahLst/>
          <a:cxnLst/>
          <a:rect l="0" t="0" r="0" b="0"/>
          <a:pathLst>
            <a:path>
              <a:moveTo>
                <a:pt x="0" y="45720"/>
              </a:moveTo>
              <a:lnTo>
                <a:pt x="319077" y="45720"/>
              </a:lnTo>
            </a:path>
          </a:pathLst>
        </a:custGeom>
        <a:noFill/>
        <a:ln w="9525" cap="flat" cmpd="sng" algn="ctr">
          <a:solidFill>
            <a:schemeClr val="accent5">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285195" y="1998800"/>
        <a:ext cx="17483" cy="3496"/>
      </dsp:txXfrm>
    </dsp:sp>
    <dsp:sp modelId="{61FE03A8-0A23-4C97-A0E5-CFBBAAC962CA}">
      <dsp:nvSpPr>
        <dsp:cNvPr id="0" name=""/>
        <dsp:cNvSpPr/>
      </dsp:nvSpPr>
      <dsp:spPr>
        <a:xfrm>
          <a:off x="5615859" y="1544447"/>
          <a:ext cx="1520339" cy="912203"/>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1" i="0" kern="1200"/>
            <a:t>6. Smart Cities &amp; Homes</a:t>
          </a:r>
          <a:r>
            <a:rPr lang="en-GB" sz="1100" b="0" i="0" kern="1200"/>
            <a:t> 🏙️</a:t>
          </a:r>
          <a:endParaRPr lang="en-IN" sz="1100" kern="1200"/>
        </a:p>
      </dsp:txBody>
      <dsp:txXfrm>
        <a:off x="5615859" y="1544447"/>
        <a:ext cx="1520339" cy="912203"/>
      </dsp:txXfrm>
    </dsp:sp>
    <dsp:sp modelId="{47C74BB1-ED23-4B5C-8248-9A9EB026BEDB}">
      <dsp:nvSpPr>
        <dsp:cNvPr id="0" name=""/>
        <dsp:cNvSpPr/>
      </dsp:nvSpPr>
      <dsp:spPr>
        <a:xfrm>
          <a:off x="765978" y="2454850"/>
          <a:ext cx="7480067" cy="319077"/>
        </a:xfrm>
        <a:custGeom>
          <a:avLst/>
          <a:gdLst/>
          <a:ahLst/>
          <a:cxnLst/>
          <a:rect l="0" t="0" r="0" b="0"/>
          <a:pathLst>
            <a:path>
              <a:moveTo>
                <a:pt x="7480067" y="0"/>
              </a:moveTo>
              <a:lnTo>
                <a:pt x="7480067" y="176638"/>
              </a:lnTo>
              <a:lnTo>
                <a:pt x="0" y="176638"/>
              </a:lnTo>
              <a:lnTo>
                <a:pt x="0" y="319077"/>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18806" y="2612641"/>
        <a:ext cx="374411" cy="3496"/>
      </dsp:txXfrm>
    </dsp:sp>
    <dsp:sp modelId="{E5692F18-1851-4CE8-8F93-514509F756F2}">
      <dsp:nvSpPr>
        <dsp:cNvPr id="0" name=""/>
        <dsp:cNvSpPr/>
      </dsp:nvSpPr>
      <dsp:spPr>
        <a:xfrm>
          <a:off x="7485876" y="1544447"/>
          <a:ext cx="1520339" cy="912203"/>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a:t>Integrated with streetlights to offer network connectivity.</a:t>
          </a:r>
          <a:endParaRPr lang="en-IN" sz="1100" kern="1200"/>
        </a:p>
      </dsp:txBody>
      <dsp:txXfrm>
        <a:off x="7485876" y="1544447"/>
        <a:ext cx="1520339" cy="912203"/>
      </dsp:txXfrm>
    </dsp:sp>
    <dsp:sp modelId="{8091317D-E41E-4143-91E4-E75A872803C8}">
      <dsp:nvSpPr>
        <dsp:cNvPr id="0" name=""/>
        <dsp:cNvSpPr/>
      </dsp:nvSpPr>
      <dsp:spPr>
        <a:xfrm>
          <a:off x="1524347" y="3216710"/>
          <a:ext cx="319077" cy="91440"/>
        </a:xfrm>
        <a:custGeom>
          <a:avLst/>
          <a:gdLst/>
          <a:ahLst/>
          <a:cxnLst/>
          <a:rect l="0" t="0" r="0" b="0"/>
          <a:pathLst>
            <a:path>
              <a:moveTo>
                <a:pt x="0" y="45720"/>
              </a:moveTo>
              <a:lnTo>
                <a:pt x="319077" y="45720"/>
              </a:lnTo>
            </a:path>
          </a:pathLst>
        </a:custGeom>
        <a:noFill/>
        <a:ln w="9525" cap="flat" cmpd="sng" algn="ctr">
          <a:solidFill>
            <a:schemeClr val="accent2">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75144" y="3260681"/>
        <a:ext cx="17483" cy="3496"/>
      </dsp:txXfrm>
    </dsp:sp>
    <dsp:sp modelId="{24C08B0D-8537-44FE-91E0-0F64EA2F7B6D}">
      <dsp:nvSpPr>
        <dsp:cNvPr id="0" name=""/>
        <dsp:cNvSpPr/>
      </dsp:nvSpPr>
      <dsp:spPr>
        <a:xfrm>
          <a:off x="5808" y="2806328"/>
          <a:ext cx="1520339" cy="912203"/>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a:t>Supports IoT-based smart home automation.</a:t>
          </a:r>
          <a:endParaRPr lang="en-IN" sz="1100" kern="1200"/>
        </a:p>
      </dsp:txBody>
      <dsp:txXfrm>
        <a:off x="5808" y="2806328"/>
        <a:ext cx="1520339" cy="912203"/>
      </dsp:txXfrm>
    </dsp:sp>
    <dsp:sp modelId="{685450AD-8EE0-4A3C-A621-F4AFD4738679}">
      <dsp:nvSpPr>
        <dsp:cNvPr id="0" name=""/>
        <dsp:cNvSpPr/>
      </dsp:nvSpPr>
      <dsp:spPr>
        <a:xfrm>
          <a:off x="3394364" y="3216710"/>
          <a:ext cx="319077" cy="91440"/>
        </a:xfrm>
        <a:custGeom>
          <a:avLst/>
          <a:gdLst/>
          <a:ahLst/>
          <a:cxnLst/>
          <a:rect l="0" t="0" r="0" b="0"/>
          <a:pathLst>
            <a:path>
              <a:moveTo>
                <a:pt x="0" y="45720"/>
              </a:moveTo>
              <a:lnTo>
                <a:pt x="319077" y="45720"/>
              </a:lnTo>
            </a:path>
          </a:pathLst>
        </a:custGeom>
        <a:noFill/>
        <a:ln w="9525" cap="flat" cmpd="sng" algn="ctr">
          <a:solidFill>
            <a:schemeClr val="accent3">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45161" y="3260681"/>
        <a:ext cx="17483" cy="3496"/>
      </dsp:txXfrm>
    </dsp:sp>
    <dsp:sp modelId="{EC96BF6B-87C1-4B62-AE05-87FAF6E06306}">
      <dsp:nvSpPr>
        <dsp:cNvPr id="0" name=""/>
        <dsp:cNvSpPr/>
      </dsp:nvSpPr>
      <dsp:spPr>
        <a:xfrm>
          <a:off x="1875825" y="2806328"/>
          <a:ext cx="1520339" cy="912203"/>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1" i="0" kern="1200"/>
            <a:t>7. Retail &amp; Shopping Malls</a:t>
          </a:r>
          <a:r>
            <a:rPr lang="en-GB" sz="1100" b="0" i="0" kern="1200"/>
            <a:t> 🛒</a:t>
          </a:r>
          <a:endParaRPr lang="en-IN" sz="1100" kern="1200"/>
        </a:p>
      </dsp:txBody>
      <dsp:txXfrm>
        <a:off x="1875825" y="2806328"/>
        <a:ext cx="1520339" cy="912203"/>
      </dsp:txXfrm>
    </dsp:sp>
    <dsp:sp modelId="{6963B4C7-6532-4338-BB83-393A6AF8069C}">
      <dsp:nvSpPr>
        <dsp:cNvPr id="0" name=""/>
        <dsp:cNvSpPr/>
      </dsp:nvSpPr>
      <dsp:spPr>
        <a:xfrm>
          <a:off x="5264381" y="3216710"/>
          <a:ext cx="319077" cy="91440"/>
        </a:xfrm>
        <a:custGeom>
          <a:avLst/>
          <a:gdLst/>
          <a:ahLst/>
          <a:cxnLst/>
          <a:rect l="0" t="0" r="0" b="0"/>
          <a:pathLst>
            <a:path>
              <a:moveTo>
                <a:pt x="0" y="45720"/>
              </a:moveTo>
              <a:lnTo>
                <a:pt x="319077" y="45720"/>
              </a:lnTo>
            </a:path>
          </a:pathLst>
        </a:custGeom>
        <a:noFill/>
        <a:ln w="9525" cap="flat" cmpd="sng" algn="ctr">
          <a:solidFill>
            <a:schemeClr val="accent4">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15178" y="3260681"/>
        <a:ext cx="17483" cy="3496"/>
      </dsp:txXfrm>
    </dsp:sp>
    <dsp:sp modelId="{BC3B5BBA-1AC2-42F2-B578-1CB4BCC7A3E5}">
      <dsp:nvSpPr>
        <dsp:cNvPr id="0" name=""/>
        <dsp:cNvSpPr/>
      </dsp:nvSpPr>
      <dsp:spPr>
        <a:xfrm>
          <a:off x="3745842" y="2806328"/>
          <a:ext cx="1520339" cy="912203"/>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a:t>Helps in indoor navigation and targeted advertising.</a:t>
          </a:r>
          <a:endParaRPr lang="en-IN" sz="1100" kern="1200"/>
        </a:p>
      </dsp:txBody>
      <dsp:txXfrm>
        <a:off x="3745842" y="2806328"/>
        <a:ext cx="1520339" cy="912203"/>
      </dsp:txXfrm>
    </dsp:sp>
    <dsp:sp modelId="{8E49DF57-6580-4802-A931-8F29DFA2AF89}">
      <dsp:nvSpPr>
        <dsp:cNvPr id="0" name=""/>
        <dsp:cNvSpPr/>
      </dsp:nvSpPr>
      <dsp:spPr>
        <a:xfrm>
          <a:off x="7134398" y="3216710"/>
          <a:ext cx="319077" cy="91440"/>
        </a:xfrm>
        <a:custGeom>
          <a:avLst/>
          <a:gdLst/>
          <a:ahLst/>
          <a:cxnLst/>
          <a:rect l="0" t="0" r="0" b="0"/>
          <a:pathLst>
            <a:path>
              <a:moveTo>
                <a:pt x="0" y="45720"/>
              </a:moveTo>
              <a:lnTo>
                <a:pt x="319077" y="45720"/>
              </a:lnTo>
            </a:path>
          </a:pathLst>
        </a:custGeom>
        <a:noFill/>
        <a:ln w="9525" cap="flat" cmpd="sng" algn="ctr">
          <a:solidFill>
            <a:schemeClr val="accent5">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285195" y="3260681"/>
        <a:ext cx="17483" cy="3496"/>
      </dsp:txXfrm>
    </dsp:sp>
    <dsp:sp modelId="{77806A25-3469-4504-964C-D0B27AABCAE1}">
      <dsp:nvSpPr>
        <dsp:cNvPr id="0" name=""/>
        <dsp:cNvSpPr/>
      </dsp:nvSpPr>
      <dsp:spPr>
        <a:xfrm>
          <a:off x="5615859" y="2806328"/>
          <a:ext cx="1520339" cy="912203"/>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1" i="0" kern="1200" dirty="0"/>
            <a:t>8. Underwater Communication</a:t>
          </a:r>
          <a:r>
            <a:rPr lang="en-GB" sz="1100" b="0" i="0" kern="1200" dirty="0"/>
            <a:t> 🌊</a:t>
          </a:r>
          <a:endParaRPr lang="en-IN" sz="1100" kern="1200" dirty="0"/>
        </a:p>
      </dsp:txBody>
      <dsp:txXfrm>
        <a:off x="5615859" y="2806328"/>
        <a:ext cx="1520339" cy="912203"/>
      </dsp:txXfrm>
    </dsp:sp>
    <dsp:sp modelId="{BA2D345F-1725-4771-9038-BE85BFD6B242}">
      <dsp:nvSpPr>
        <dsp:cNvPr id="0" name=""/>
        <dsp:cNvSpPr/>
      </dsp:nvSpPr>
      <dsp:spPr>
        <a:xfrm>
          <a:off x="765978" y="3716731"/>
          <a:ext cx="7480067" cy="319077"/>
        </a:xfrm>
        <a:custGeom>
          <a:avLst/>
          <a:gdLst/>
          <a:ahLst/>
          <a:cxnLst/>
          <a:rect l="0" t="0" r="0" b="0"/>
          <a:pathLst>
            <a:path>
              <a:moveTo>
                <a:pt x="7480067" y="0"/>
              </a:moveTo>
              <a:lnTo>
                <a:pt x="7480067" y="176638"/>
              </a:lnTo>
              <a:lnTo>
                <a:pt x="0" y="176638"/>
              </a:lnTo>
              <a:lnTo>
                <a:pt x="0" y="319077"/>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18806" y="3874522"/>
        <a:ext cx="374411" cy="3496"/>
      </dsp:txXfrm>
    </dsp:sp>
    <dsp:sp modelId="{3B2F5DBC-0F89-478E-BC82-DA9171993B37}">
      <dsp:nvSpPr>
        <dsp:cNvPr id="0" name=""/>
        <dsp:cNvSpPr/>
      </dsp:nvSpPr>
      <dsp:spPr>
        <a:xfrm>
          <a:off x="7485876" y="2806328"/>
          <a:ext cx="1520339" cy="912203"/>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1" i="0" kern="1200" dirty="0"/>
            <a:t>9. Automobile Industry</a:t>
          </a:r>
          <a:r>
            <a:rPr lang="en-GB" sz="1100" b="0" i="0" kern="1200" dirty="0"/>
            <a:t> 🚗</a:t>
          </a:r>
          <a:endParaRPr lang="en-IN" sz="1100" kern="1200" dirty="0"/>
        </a:p>
      </dsp:txBody>
      <dsp:txXfrm>
        <a:off x="7485876" y="2806328"/>
        <a:ext cx="1520339" cy="912203"/>
      </dsp:txXfrm>
    </dsp:sp>
    <dsp:sp modelId="{4AEBFCC9-0C30-4C1C-9C00-3802C7820165}">
      <dsp:nvSpPr>
        <dsp:cNvPr id="0" name=""/>
        <dsp:cNvSpPr/>
      </dsp:nvSpPr>
      <dsp:spPr>
        <a:xfrm>
          <a:off x="1524347" y="4478591"/>
          <a:ext cx="319077" cy="91440"/>
        </a:xfrm>
        <a:custGeom>
          <a:avLst/>
          <a:gdLst/>
          <a:ahLst/>
          <a:cxnLst/>
          <a:rect l="0" t="0" r="0" b="0"/>
          <a:pathLst>
            <a:path>
              <a:moveTo>
                <a:pt x="0" y="45720"/>
              </a:moveTo>
              <a:lnTo>
                <a:pt x="319077" y="45720"/>
              </a:lnTo>
            </a:path>
          </a:pathLst>
        </a:custGeom>
        <a:noFill/>
        <a:ln w="9525" cap="flat" cmpd="sng" algn="ctr">
          <a:solidFill>
            <a:schemeClr val="accent2">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75144" y="4522563"/>
        <a:ext cx="17483" cy="3496"/>
      </dsp:txXfrm>
    </dsp:sp>
    <dsp:sp modelId="{A1EE63DB-83D8-4096-ADB4-511D760EAE25}">
      <dsp:nvSpPr>
        <dsp:cNvPr id="0" name=""/>
        <dsp:cNvSpPr/>
      </dsp:nvSpPr>
      <dsp:spPr>
        <a:xfrm>
          <a:off x="5808" y="4068209"/>
          <a:ext cx="1520339" cy="912203"/>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dirty="0"/>
            <a:t>11.Enables vehicle-to-vehicle (V2V) communication for autonomous cars.</a:t>
          </a:r>
          <a:endParaRPr lang="en-IN" sz="1100" kern="1200" dirty="0"/>
        </a:p>
      </dsp:txBody>
      <dsp:txXfrm>
        <a:off x="5808" y="4068209"/>
        <a:ext cx="1520339" cy="912203"/>
      </dsp:txXfrm>
    </dsp:sp>
    <dsp:sp modelId="{0249D61E-D5F5-4C94-8F89-54F5CDF611C9}">
      <dsp:nvSpPr>
        <dsp:cNvPr id="0" name=""/>
        <dsp:cNvSpPr/>
      </dsp:nvSpPr>
      <dsp:spPr>
        <a:xfrm>
          <a:off x="3394364" y="4478591"/>
          <a:ext cx="319077" cy="91440"/>
        </a:xfrm>
        <a:custGeom>
          <a:avLst/>
          <a:gdLst/>
          <a:ahLst/>
          <a:cxnLst/>
          <a:rect l="0" t="0" r="0" b="0"/>
          <a:pathLst>
            <a:path>
              <a:moveTo>
                <a:pt x="0" y="45720"/>
              </a:moveTo>
              <a:lnTo>
                <a:pt x="319077" y="45720"/>
              </a:lnTo>
            </a:path>
          </a:pathLst>
        </a:custGeom>
        <a:noFill/>
        <a:ln w="9525" cap="flat" cmpd="sng" algn="ctr">
          <a:solidFill>
            <a:schemeClr val="accent3">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45161" y="4522563"/>
        <a:ext cx="17483" cy="3496"/>
      </dsp:txXfrm>
    </dsp:sp>
    <dsp:sp modelId="{E9071385-349D-4C01-8CF8-F560BA6AE7BA}">
      <dsp:nvSpPr>
        <dsp:cNvPr id="0" name=""/>
        <dsp:cNvSpPr/>
      </dsp:nvSpPr>
      <dsp:spPr>
        <a:xfrm>
          <a:off x="1875825" y="4068209"/>
          <a:ext cx="1520339" cy="912203"/>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a:t>Improves road safety with real-time traffic updates.</a:t>
          </a:r>
          <a:endParaRPr lang="en-IN" sz="1100" kern="1200"/>
        </a:p>
      </dsp:txBody>
      <dsp:txXfrm>
        <a:off x="1875825" y="4068209"/>
        <a:ext cx="1520339" cy="912203"/>
      </dsp:txXfrm>
    </dsp:sp>
    <dsp:sp modelId="{06EA8AC8-A07E-4E6B-80C0-735EA1827EF3}">
      <dsp:nvSpPr>
        <dsp:cNvPr id="0" name=""/>
        <dsp:cNvSpPr/>
      </dsp:nvSpPr>
      <dsp:spPr>
        <a:xfrm>
          <a:off x="5264381" y="4478591"/>
          <a:ext cx="319077" cy="91440"/>
        </a:xfrm>
        <a:custGeom>
          <a:avLst/>
          <a:gdLst/>
          <a:ahLst/>
          <a:cxnLst/>
          <a:rect l="0" t="0" r="0" b="0"/>
          <a:pathLst>
            <a:path>
              <a:moveTo>
                <a:pt x="0" y="45720"/>
              </a:moveTo>
              <a:lnTo>
                <a:pt x="319077" y="45720"/>
              </a:lnTo>
            </a:path>
          </a:pathLst>
        </a:custGeom>
        <a:noFill/>
        <a:ln w="9525" cap="flat" cmpd="sng" algn="ctr">
          <a:solidFill>
            <a:schemeClr val="accent4">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15178" y="4522563"/>
        <a:ext cx="17483" cy="3496"/>
      </dsp:txXfrm>
    </dsp:sp>
    <dsp:sp modelId="{A98C330F-67ED-4099-9D2A-C85FEC901188}">
      <dsp:nvSpPr>
        <dsp:cNvPr id="0" name=""/>
        <dsp:cNvSpPr/>
      </dsp:nvSpPr>
      <dsp:spPr>
        <a:xfrm>
          <a:off x="3745842" y="4068209"/>
          <a:ext cx="1520339" cy="912203"/>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1" i="0" kern="1200"/>
            <a:t>10. Space Communication</a:t>
          </a:r>
          <a:r>
            <a:rPr lang="en-GB" sz="1100" b="0" i="0" kern="1200"/>
            <a:t> 🚀</a:t>
          </a:r>
          <a:endParaRPr lang="en-IN" sz="1100" kern="1200"/>
        </a:p>
      </dsp:txBody>
      <dsp:txXfrm>
        <a:off x="3745842" y="4068209"/>
        <a:ext cx="1520339" cy="912203"/>
      </dsp:txXfrm>
    </dsp:sp>
    <dsp:sp modelId="{8FA7028C-AE23-4DD5-9951-C3D2B8913F5D}">
      <dsp:nvSpPr>
        <dsp:cNvPr id="0" name=""/>
        <dsp:cNvSpPr/>
      </dsp:nvSpPr>
      <dsp:spPr>
        <a:xfrm>
          <a:off x="7134398" y="4478591"/>
          <a:ext cx="319077" cy="91440"/>
        </a:xfrm>
        <a:custGeom>
          <a:avLst/>
          <a:gdLst/>
          <a:ahLst/>
          <a:cxnLst/>
          <a:rect l="0" t="0" r="0" b="0"/>
          <a:pathLst>
            <a:path>
              <a:moveTo>
                <a:pt x="0" y="45720"/>
              </a:moveTo>
              <a:lnTo>
                <a:pt x="319077" y="45720"/>
              </a:lnTo>
            </a:path>
          </a:pathLst>
        </a:custGeom>
        <a:noFill/>
        <a:ln w="9525" cap="flat" cmpd="sng" algn="ctr">
          <a:solidFill>
            <a:schemeClr val="accent5">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285195" y="4522563"/>
        <a:ext cx="17483" cy="3496"/>
      </dsp:txXfrm>
    </dsp:sp>
    <dsp:sp modelId="{78DBD8FD-4723-4974-AB50-FDA9955D6260}">
      <dsp:nvSpPr>
        <dsp:cNvPr id="0" name=""/>
        <dsp:cNvSpPr/>
      </dsp:nvSpPr>
      <dsp:spPr>
        <a:xfrm>
          <a:off x="5615859" y="4068209"/>
          <a:ext cx="1520339" cy="912203"/>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a:t>Potential use in space missions where radio signals are weak.</a:t>
          </a:r>
          <a:endParaRPr lang="en-IN" sz="1100" kern="1200"/>
        </a:p>
      </dsp:txBody>
      <dsp:txXfrm>
        <a:off x="5615859" y="4068209"/>
        <a:ext cx="1520339" cy="912203"/>
      </dsp:txXfrm>
    </dsp:sp>
    <dsp:sp modelId="{3BCFD0F6-B596-4021-940F-D249268A1C75}">
      <dsp:nvSpPr>
        <dsp:cNvPr id="0" name=""/>
        <dsp:cNvSpPr/>
      </dsp:nvSpPr>
      <dsp:spPr>
        <a:xfrm>
          <a:off x="7485876" y="4068209"/>
          <a:ext cx="1520339" cy="912203"/>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b="0" i="0" kern="1200"/>
            <a:t>High-speed data transmission in deep-space communication.</a:t>
          </a:r>
          <a:endParaRPr lang="en-IN" sz="1100" kern="1200"/>
        </a:p>
      </dsp:txBody>
      <dsp:txXfrm>
        <a:off x="7485876" y="4068209"/>
        <a:ext cx="1520339" cy="91220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24-03-2025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Plus Jakarta Sans"/>
                <a:ea typeface="Plus Jakarta Sans"/>
                <a:cs typeface="Plus Jakarta Sans"/>
                <a:sym typeface="Plus Jakarta Sans"/>
              </a:rPr>
              <a:t>15</a:t>
            </a:fld>
            <a:endParaRPr lang="en-US" sz="1200" b="0" i="0" u="none" strike="noStrike" cap="none">
              <a:solidFill>
                <a:schemeClr val="dk1"/>
              </a:solidFill>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27652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jp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microsoft.com/office/2017/06/relationships/model3d" Target="../media/model3d1.glb"/></Relationships>
</file>

<file path=ppt/slides/_rels/slide1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9.jpe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4/relationships/chartEx" Target="../charts/chartEx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26263"/>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2581674"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IN" sz="1400" b="1" i="0" u="none" strike="noStrike" cap="none" dirty="0">
                <a:solidFill>
                  <a:schemeClr val="dk1"/>
                </a:solidFill>
                <a:latin typeface="Arial"/>
                <a:ea typeface="Arial"/>
                <a:cs typeface="Arial"/>
                <a:sym typeface="Arial"/>
              </a:rPr>
              <a:t>Niranjan GN</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IN" b="1" dirty="0" err="1">
                <a:solidFill>
                  <a:schemeClr val="dk1"/>
                </a:solidFill>
              </a:rPr>
              <a:t>Chavva</a:t>
            </a:r>
            <a:r>
              <a:rPr lang="en-IN" b="1" dirty="0">
                <a:solidFill>
                  <a:schemeClr val="dk1"/>
                </a:solidFill>
              </a:rPr>
              <a:t> Hitesh </a:t>
            </a:r>
            <a:r>
              <a:rPr lang="en-IN" b="1" dirty="0" err="1">
                <a:solidFill>
                  <a:schemeClr val="dk1"/>
                </a:solidFill>
              </a:rPr>
              <a:t>reddy</a:t>
            </a:r>
            <a:endParaRPr lang="en-IN" b="1" dirty="0">
              <a:solidFill>
                <a:schemeClr val="dk1"/>
              </a:solidFil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IN" sz="1400" b="1" i="0" u="none" strike="noStrike" cap="none" dirty="0" err="1">
                <a:solidFill>
                  <a:schemeClr val="dk1"/>
                </a:solidFill>
                <a:latin typeface="Arial"/>
                <a:ea typeface="Arial"/>
                <a:cs typeface="Arial"/>
                <a:sym typeface="Arial"/>
              </a:rPr>
              <a:t>MunendraKumar</a:t>
            </a: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Subhashish Tiwari</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DR Amb</a:t>
            </a:r>
            <a:r>
              <a:rPr lang="en-US" b="1" dirty="0">
                <a:solidFill>
                  <a:schemeClr val="dk1"/>
                </a:solidFill>
                <a:latin typeface="Montserrat Medium"/>
                <a:sym typeface="Montserrat Medium"/>
              </a:rPr>
              <a:t>ar Bajpai</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91445" y="274594"/>
            <a:ext cx="1132124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 High-speed 5G data transmission using </a:t>
            </a:r>
            <a:r>
              <a:rPr lang="en-US" sz="2800" b="1" dirty="0">
                <a:solidFill>
                  <a:srgbClr val="007069"/>
                </a:solidFill>
                <a:latin typeface="Open Sans"/>
                <a:ea typeface="Open Sans"/>
                <a:cs typeface="Open Sans"/>
                <a:sym typeface="Open Sans"/>
              </a:rPr>
              <a:t>Li-Fi</a:t>
            </a:r>
            <a:r>
              <a:rPr lang="en-US" sz="2800" b="1" i="0" u="none" strike="noStrike" cap="none" dirty="0">
                <a:solidFill>
                  <a:srgbClr val="007069"/>
                </a:solidFill>
                <a:latin typeface="Open Sans"/>
                <a:ea typeface="Open Sans"/>
                <a:cs typeface="Open Sans"/>
                <a:sym typeface="Open Sans"/>
              </a:rPr>
              <a:t> technology</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1</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9D4170A-64A4-43DC-56B5-B994A3C06C5E}"/>
              </a:ext>
            </a:extLst>
          </p:cNvPr>
          <p:cNvSpPr>
            <a:spLocks noGrp="1"/>
          </p:cNvSpPr>
          <p:nvPr>
            <p:ph type="pic" idx="2"/>
          </p:nvPr>
        </p:nvSpPr>
        <p:spPr/>
      </p:sp>
      <p:sp>
        <p:nvSpPr>
          <p:cNvPr id="3" name="Slide Number Placeholder 2">
            <a:extLst>
              <a:ext uri="{FF2B5EF4-FFF2-40B4-BE49-F238E27FC236}">
                <a16:creationId xmlns:a16="http://schemas.microsoft.com/office/drawing/2014/main" id="{42A5912E-39A2-17B4-70E1-5C4B8C137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pic>
        <p:nvPicPr>
          <p:cNvPr id="4" name="Picture 3">
            <a:extLst>
              <a:ext uri="{FF2B5EF4-FFF2-40B4-BE49-F238E27FC236}">
                <a16:creationId xmlns:a16="http://schemas.microsoft.com/office/drawing/2014/main" id="{373DABBF-5A6B-9685-9E64-CDF9F97676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3705" y="802640"/>
            <a:ext cx="8883815" cy="5303519"/>
          </a:xfrm>
          <a:prstGeom prst="rect">
            <a:avLst/>
          </a:prstGeom>
          <a:noFill/>
        </p:spPr>
      </p:pic>
      <p:sp>
        <p:nvSpPr>
          <p:cNvPr id="5" name="TextBox 4">
            <a:extLst>
              <a:ext uri="{FF2B5EF4-FFF2-40B4-BE49-F238E27FC236}">
                <a16:creationId xmlns:a16="http://schemas.microsoft.com/office/drawing/2014/main" id="{FACF17C4-087A-22F5-19D4-BC74C0C1D4C8}"/>
              </a:ext>
            </a:extLst>
          </p:cNvPr>
          <p:cNvSpPr txBox="1"/>
          <p:nvPr/>
        </p:nvSpPr>
        <p:spPr>
          <a:xfrm>
            <a:off x="4826000" y="244156"/>
            <a:ext cx="5598160" cy="400110"/>
          </a:xfrm>
          <a:prstGeom prst="rect">
            <a:avLst/>
          </a:prstGeom>
          <a:noFill/>
        </p:spPr>
        <p:txBody>
          <a:bodyPr wrap="square" rtlCol="0">
            <a:spAutoFit/>
          </a:bodyPr>
          <a:lstStyle/>
          <a:p>
            <a:r>
              <a:rPr lang="en-IN" sz="2000" b="1" dirty="0"/>
              <a:t>BLOCK DIAGRAM</a:t>
            </a:r>
          </a:p>
        </p:txBody>
      </p:sp>
    </p:spTree>
    <p:extLst>
      <p:ext uri="{BB962C8B-B14F-4D97-AF65-F5344CB8AC3E}">
        <p14:creationId xmlns:p14="http://schemas.microsoft.com/office/powerpoint/2010/main" val="1946860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FFB512-A0D7-7AAE-1564-BDFC518CE9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AutoShape 2" descr="Block diagram 2">
            <a:extLst>
              <a:ext uri="{FF2B5EF4-FFF2-40B4-BE49-F238E27FC236}">
                <a16:creationId xmlns:a16="http://schemas.microsoft.com/office/drawing/2014/main" id="{2F1D3655-A50E-602B-5885-0AF8CDE3C967}"/>
              </a:ext>
            </a:extLst>
          </p:cNvPr>
          <p:cNvSpPr>
            <a:spLocks noChangeAspect="1" noChangeArrowheads="1"/>
          </p:cNvSpPr>
          <p:nvPr/>
        </p:nvSpPr>
        <p:spPr bwMode="auto">
          <a:xfrm>
            <a:off x="3487918" y="3276600"/>
            <a:ext cx="2760482"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603425B7-EE2B-6D88-2680-71123602496E}"/>
              </a:ext>
            </a:extLst>
          </p:cNvPr>
          <p:cNvPicPr>
            <a:picLocks noChangeAspect="1"/>
          </p:cNvPicPr>
          <p:nvPr/>
        </p:nvPicPr>
        <p:blipFill>
          <a:blip r:embed="rId2"/>
          <a:stretch>
            <a:fillRect/>
          </a:stretch>
        </p:blipFill>
        <p:spPr>
          <a:xfrm>
            <a:off x="0" y="0"/>
            <a:ext cx="12192000" cy="6884193"/>
          </a:xfrm>
          <a:prstGeom prst="rect">
            <a:avLst/>
          </a:prstGeom>
        </p:spPr>
      </p:pic>
    </p:spTree>
    <p:extLst>
      <p:ext uri="{BB962C8B-B14F-4D97-AF65-F5344CB8AC3E}">
        <p14:creationId xmlns:p14="http://schemas.microsoft.com/office/powerpoint/2010/main" val="76149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D9A7B2B-FBC4-46EF-B5D5-D27AC1A18BF2}"/>
              </a:ext>
            </a:extLst>
          </p:cNvPr>
          <p:cNvSpPr>
            <a:spLocks noGrp="1"/>
          </p:cNvSpPr>
          <p:nvPr>
            <p:ph type="pic" idx="2"/>
          </p:nvPr>
        </p:nvSpPr>
        <p:spPr>
          <a:xfrm>
            <a:off x="0" y="0"/>
            <a:ext cx="12192000" cy="6858000"/>
          </a:xfrm>
        </p:spPr>
      </p:sp>
      <p:sp>
        <p:nvSpPr>
          <p:cNvPr id="3" name="Slide Number Placeholder 2">
            <a:extLst>
              <a:ext uri="{FF2B5EF4-FFF2-40B4-BE49-F238E27FC236}">
                <a16:creationId xmlns:a16="http://schemas.microsoft.com/office/drawing/2014/main" id="{F5FA42E0-B212-F6CE-073E-C401F5054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5" name="TextBox 4">
            <a:extLst>
              <a:ext uri="{FF2B5EF4-FFF2-40B4-BE49-F238E27FC236}">
                <a16:creationId xmlns:a16="http://schemas.microsoft.com/office/drawing/2014/main" id="{4ADE5DA3-73BD-0E8E-C6C8-2C6FAC5EBA64}"/>
              </a:ext>
            </a:extLst>
          </p:cNvPr>
          <p:cNvSpPr txBox="1"/>
          <p:nvPr/>
        </p:nvSpPr>
        <p:spPr>
          <a:xfrm>
            <a:off x="5351228" y="1343770"/>
            <a:ext cx="6602403" cy="5510739"/>
          </a:xfrm>
          <a:prstGeom prst="rect">
            <a:avLst/>
          </a:prstGeom>
          <a:noFill/>
        </p:spPr>
        <p:txBody>
          <a:bodyPr wrap="square" rtlCol="0">
            <a:spAutoFit/>
          </a:bodyPr>
          <a:lstStyle/>
          <a:p>
            <a:pPr marL="342900" lvl="0" indent="-342900">
              <a:lnSpc>
                <a:spcPct val="115000"/>
              </a:lnSpc>
              <a:buFont typeface="+mj-lt"/>
              <a:buAutoNum type="arabicPeriod"/>
              <a:tabLst>
                <a:tab pos="45720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Data Transmission</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system starts with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ARD1</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(Arduino Uno) sending data signals. These signals are passed to the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laser transmitter module</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nSpc>
                <a:spcPct val="115000"/>
              </a:lnSpc>
              <a:buSzPts val="1000"/>
              <a:buFont typeface="Courier New" panose="02070309020205020404" pitchFamily="49" charset="0"/>
              <a:buChar char="o"/>
              <a:tabLst>
                <a:tab pos="9144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now we </a:t>
            </a:r>
            <a:r>
              <a:rPr lang="en-IN" dirty="0" err="1">
                <a:latin typeface="Times New Roman" panose="02020603050405020304" pitchFamily="18" charset="0"/>
                <a:ea typeface="Times New Roman" panose="02020603050405020304" pitchFamily="18" charset="0"/>
                <a:cs typeface="Times New Roman" panose="02020603050405020304" pitchFamily="18" charset="0"/>
              </a:rPr>
              <a:t>achived</a:t>
            </a:r>
            <a:r>
              <a:rPr lang="en-IN" dirty="0">
                <a:latin typeface="Times New Roman" panose="02020603050405020304" pitchFamily="18" charset="0"/>
                <a:ea typeface="Times New Roman" panose="02020603050405020304" pitchFamily="18" charset="0"/>
                <a:cs typeface="Times New Roman" panose="02020603050405020304" pitchFamily="18" charset="0"/>
              </a:rPr>
              <a:t> the speed of 9600 baud rate</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n-GB" dirty="0"/>
              <a:t>A </a:t>
            </a:r>
            <a:r>
              <a:rPr lang="en-GB" b="1" dirty="0"/>
              <a:t>9600 baud rate</a:t>
            </a:r>
            <a:r>
              <a:rPr lang="en-GB" dirty="0"/>
              <a:t> means that the data is being transferred at 9600 bits per second..</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laser transmitter converts the electrical signals into light signals (laser beam), which is then emitted toward the receiver.</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nSpc>
                <a:spcPct val="115000"/>
              </a:lnSpc>
              <a:buFont typeface="+mj-lt"/>
              <a:buAutoNum type="arabicPeriod"/>
              <a:tabLst>
                <a:tab pos="45720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Laser Communication</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laser beam carries the modulated data through the air or optical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fiber</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(as this is an optical communication system).</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555 timer connected to the receiver side helps control the signal synchronization and timing of the data.</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nSpc>
                <a:spcPct val="115000"/>
              </a:lnSpc>
              <a:buFont typeface="+mj-lt"/>
              <a:buAutoNum type="arabicPeriod"/>
              <a:tabLst>
                <a:tab pos="45720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Data Reception</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laser receiver module</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detects the incoming light signals (from the laser transmitter) and converts them back into electrical signals.</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received signals are sent to the second Arduino board,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UNO2</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which decodes the information.</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nSpc>
                <a:spcPct val="115000"/>
              </a:lnSpc>
              <a:buFont typeface="+mj-lt"/>
              <a:buAutoNum type="arabicPeriod"/>
              <a:tabLst>
                <a:tab pos="45720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Data Display</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decoded information is displayed on the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LCD screen</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connected to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UNO2</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This allows the user to visualize the transmitted data.</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E0706D51-2E45-4229-A638-BE1FD589A1F7}"/>
              </a:ext>
            </a:extLst>
          </p:cNvPr>
          <p:cNvPicPr>
            <a:picLocks noChangeAspect="1"/>
          </p:cNvPicPr>
          <p:nvPr/>
        </p:nvPicPr>
        <p:blipFill>
          <a:blip r:embed="rId2"/>
          <a:stretch>
            <a:fillRect/>
          </a:stretch>
        </p:blipFill>
        <p:spPr>
          <a:xfrm>
            <a:off x="444827" y="902542"/>
            <a:ext cx="4668032" cy="2729658"/>
          </a:xfrm>
          <a:prstGeom prst="rect">
            <a:avLst/>
          </a:prstGeom>
        </p:spPr>
      </p:pic>
      <p:sp>
        <p:nvSpPr>
          <p:cNvPr id="8" name="TextBox 7">
            <a:extLst>
              <a:ext uri="{FF2B5EF4-FFF2-40B4-BE49-F238E27FC236}">
                <a16:creationId xmlns:a16="http://schemas.microsoft.com/office/drawing/2014/main" id="{07D7A1BA-A787-0E48-2F66-B8543725F0C5}"/>
              </a:ext>
            </a:extLst>
          </p:cNvPr>
          <p:cNvSpPr txBox="1"/>
          <p:nvPr/>
        </p:nvSpPr>
        <p:spPr>
          <a:xfrm>
            <a:off x="4487335" y="441053"/>
            <a:ext cx="6130290" cy="461665"/>
          </a:xfrm>
          <a:prstGeom prst="rect">
            <a:avLst/>
          </a:prstGeom>
          <a:noFill/>
        </p:spPr>
        <p:txBody>
          <a:bodyPr wrap="square">
            <a:spAutoFit/>
          </a:bodyPr>
          <a:lstStyle/>
          <a:p>
            <a:r>
              <a:rPr lang="en-IN" sz="2400" dirty="0">
                <a:latin typeface="Aharoni" panose="02010803020104030203" pitchFamily="2" charset="-79"/>
                <a:cs typeface="Aharoni" panose="02010803020104030203" pitchFamily="2" charset="-79"/>
              </a:rPr>
              <a:t>I2C module</a:t>
            </a:r>
          </a:p>
        </p:txBody>
      </p:sp>
    </p:spTree>
    <p:extLst>
      <p:ext uri="{BB962C8B-B14F-4D97-AF65-F5344CB8AC3E}">
        <p14:creationId xmlns:p14="http://schemas.microsoft.com/office/powerpoint/2010/main" val="206952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8923934" y="5727500"/>
            <a:ext cx="10855053" cy="5823706"/>
          </a:xfrm>
          <a:prstGeom prst="rect">
            <a:avLst/>
          </a:prstGeom>
          <a:noFill/>
          <a:ln>
            <a:noFill/>
          </a:ln>
        </p:spPr>
        <p:txBody>
          <a:bodyPr spcFirstLastPara="1" wrap="square" lIns="91425" tIns="45700" rIns="91425" bIns="45700" anchor="t" anchorCtr="0">
            <a:noAutofit/>
          </a:bodyPr>
          <a:lstStyle/>
          <a:p>
            <a:pPr>
              <a:lnSpc>
                <a:spcPct val="115000"/>
              </a:lnSpc>
            </a:pPr>
            <a:r>
              <a:rPr lang="en-IN" sz="1800" dirty="0">
                <a:effectLst/>
                <a:latin typeface="Arial" panose="020B0604020202020204" pitchFamily="34" charset="0"/>
                <a:ea typeface="Arial" panose="020B0604020202020204" pitchFamily="34" charset="0"/>
              </a:rPr>
              <a:t>Laser transmitter</a:t>
            </a: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cxnSp>
        <p:nvCxnSpPr>
          <p:cNvPr id="4" name="Straight Connector 3">
            <a:extLst>
              <a:ext uri="{FF2B5EF4-FFF2-40B4-BE49-F238E27FC236}">
                <a16:creationId xmlns:a16="http://schemas.microsoft.com/office/drawing/2014/main" id="{94539219-C61B-94D1-AAFA-5BD0CF70C8F9}"/>
              </a:ext>
            </a:extLst>
          </p:cNvPr>
          <p:cNvCxnSpPr>
            <a:cxnSpLocks/>
          </p:cNvCxnSpPr>
          <p:nvPr/>
        </p:nvCxnSpPr>
        <p:spPr>
          <a:xfrm flipH="1">
            <a:off x="1589799" y="1353573"/>
            <a:ext cx="20170" cy="3968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2A7914A-8618-10EB-0C4E-4284298723C7}"/>
              </a:ext>
            </a:extLst>
          </p:cNvPr>
          <p:cNvCxnSpPr>
            <a:cxnSpLocks/>
          </p:cNvCxnSpPr>
          <p:nvPr/>
        </p:nvCxnSpPr>
        <p:spPr>
          <a:xfrm>
            <a:off x="1567640" y="1369887"/>
            <a:ext cx="9897939" cy="7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FEFC66-5CD2-083C-0986-AA5E93110749}"/>
              </a:ext>
            </a:extLst>
          </p:cNvPr>
          <p:cNvCxnSpPr>
            <a:cxnSpLocks/>
          </p:cNvCxnSpPr>
          <p:nvPr/>
        </p:nvCxnSpPr>
        <p:spPr>
          <a:xfrm flipH="1">
            <a:off x="1581984" y="5322278"/>
            <a:ext cx="9905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A8737E-4899-2F06-FAEA-BE13A414918F}"/>
              </a:ext>
            </a:extLst>
          </p:cNvPr>
          <p:cNvCxnSpPr>
            <a:cxnSpLocks/>
          </p:cNvCxnSpPr>
          <p:nvPr/>
        </p:nvCxnSpPr>
        <p:spPr>
          <a:xfrm flipH="1">
            <a:off x="11495556" y="1353573"/>
            <a:ext cx="20168" cy="3968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CE98BEE-EAA1-E082-409F-51465F2323EC}"/>
              </a:ext>
            </a:extLst>
          </p:cNvPr>
          <p:cNvCxnSpPr>
            <a:cxnSpLocks/>
          </p:cNvCxnSpPr>
          <p:nvPr/>
        </p:nvCxnSpPr>
        <p:spPr>
          <a:xfrm>
            <a:off x="1617786" y="2747982"/>
            <a:ext cx="9877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123436-133E-1389-DCFD-6C14F2D6AA49}"/>
              </a:ext>
            </a:extLst>
          </p:cNvPr>
          <p:cNvCxnSpPr>
            <a:cxnSpLocks/>
          </p:cNvCxnSpPr>
          <p:nvPr/>
        </p:nvCxnSpPr>
        <p:spPr>
          <a:xfrm>
            <a:off x="1589799" y="3901827"/>
            <a:ext cx="9877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9F6B20-0A1D-5B40-B47A-32DA07084455}"/>
              </a:ext>
            </a:extLst>
          </p:cNvPr>
          <p:cNvCxnSpPr>
            <a:cxnSpLocks/>
          </p:cNvCxnSpPr>
          <p:nvPr/>
        </p:nvCxnSpPr>
        <p:spPr>
          <a:xfrm>
            <a:off x="8964246" y="1361388"/>
            <a:ext cx="0" cy="1386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983248-FCAB-3F9C-8B87-129D28663409}"/>
              </a:ext>
            </a:extLst>
          </p:cNvPr>
          <p:cNvCxnSpPr>
            <a:cxnSpLocks/>
          </p:cNvCxnSpPr>
          <p:nvPr/>
        </p:nvCxnSpPr>
        <p:spPr>
          <a:xfrm>
            <a:off x="6548854" y="1361388"/>
            <a:ext cx="0" cy="1386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53FE54-F44E-D9EA-6F69-1FF5271598E5}"/>
              </a:ext>
            </a:extLst>
          </p:cNvPr>
          <p:cNvCxnSpPr>
            <a:cxnSpLocks/>
          </p:cNvCxnSpPr>
          <p:nvPr/>
        </p:nvCxnSpPr>
        <p:spPr>
          <a:xfrm>
            <a:off x="6556671" y="3892937"/>
            <a:ext cx="0" cy="1429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57762-1E4B-DE19-EF26-2A39558A36D9}"/>
              </a:ext>
            </a:extLst>
          </p:cNvPr>
          <p:cNvCxnSpPr>
            <a:cxnSpLocks/>
          </p:cNvCxnSpPr>
          <p:nvPr/>
        </p:nvCxnSpPr>
        <p:spPr>
          <a:xfrm>
            <a:off x="8964246" y="3885122"/>
            <a:ext cx="0" cy="143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039839-4472-453D-4E20-B8C3A90D0769}"/>
              </a:ext>
            </a:extLst>
          </p:cNvPr>
          <p:cNvCxnSpPr>
            <a:cxnSpLocks/>
          </p:cNvCxnSpPr>
          <p:nvPr/>
        </p:nvCxnSpPr>
        <p:spPr>
          <a:xfrm>
            <a:off x="3907692" y="3935684"/>
            <a:ext cx="0" cy="1386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093950-3943-9018-AB4A-B7DD64279B2D}"/>
              </a:ext>
            </a:extLst>
          </p:cNvPr>
          <p:cNvCxnSpPr>
            <a:cxnSpLocks/>
          </p:cNvCxnSpPr>
          <p:nvPr/>
        </p:nvCxnSpPr>
        <p:spPr>
          <a:xfrm>
            <a:off x="3907692" y="1353573"/>
            <a:ext cx="0" cy="1386594"/>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F5387A3-BB02-0A77-9E33-F833B1980367}"/>
              </a:ext>
            </a:extLst>
          </p:cNvPr>
          <p:cNvSpPr/>
          <p:nvPr/>
        </p:nvSpPr>
        <p:spPr>
          <a:xfrm>
            <a:off x="2774462" y="2133600"/>
            <a:ext cx="45719" cy="798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4B5BE8CE-C021-D1CA-0BA6-D624D0E245C5}"/>
              </a:ext>
            </a:extLst>
          </p:cNvPr>
          <p:cNvSpPr/>
          <p:nvPr/>
        </p:nvSpPr>
        <p:spPr>
          <a:xfrm>
            <a:off x="5104769" y="2019197"/>
            <a:ext cx="45719" cy="798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C7627A61-20F7-4B9C-6806-1B87A591D457}"/>
              </a:ext>
            </a:extLst>
          </p:cNvPr>
          <p:cNvSpPr/>
          <p:nvPr/>
        </p:nvSpPr>
        <p:spPr>
          <a:xfrm>
            <a:off x="7825393" y="2024762"/>
            <a:ext cx="45719" cy="798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AE7AD6BB-7D4B-D45D-424A-FB4F3275E3EA}"/>
              </a:ext>
            </a:extLst>
          </p:cNvPr>
          <p:cNvSpPr/>
          <p:nvPr/>
        </p:nvSpPr>
        <p:spPr>
          <a:xfrm>
            <a:off x="10428212" y="2090614"/>
            <a:ext cx="45719" cy="798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D198FAE6-9A63-9F26-4983-7F899336186D}"/>
              </a:ext>
            </a:extLst>
          </p:cNvPr>
          <p:cNvSpPr/>
          <p:nvPr/>
        </p:nvSpPr>
        <p:spPr>
          <a:xfrm>
            <a:off x="2749436" y="4572476"/>
            <a:ext cx="45719" cy="798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371001AD-2195-DB0B-972A-6B1820FDACD3}"/>
              </a:ext>
            </a:extLst>
          </p:cNvPr>
          <p:cNvSpPr/>
          <p:nvPr/>
        </p:nvSpPr>
        <p:spPr>
          <a:xfrm>
            <a:off x="7871756" y="4516926"/>
            <a:ext cx="45719" cy="62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9F9739C9-8DE2-DD32-A72A-7FF815319E7F}"/>
              </a:ext>
            </a:extLst>
          </p:cNvPr>
          <p:cNvSpPr/>
          <p:nvPr/>
        </p:nvSpPr>
        <p:spPr>
          <a:xfrm>
            <a:off x="5189688" y="4542069"/>
            <a:ext cx="45719" cy="798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72625CEF-792A-C06C-0F65-D721E037EC3E}"/>
              </a:ext>
            </a:extLst>
          </p:cNvPr>
          <p:cNvSpPr/>
          <p:nvPr/>
        </p:nvSpPr>
        <p:spPr>
          <a:xfrm>
            <a:off x="10442534" y="4559956"/>
            <a:ext cx="45719" cy="62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F8F1F752-A30B-811C-740F-5C002A221F3E}"/>
              </a:ext>
            </a:extLst>
          </p:cNvPr>
          <p:cNvSpPr/>
          <p:nvPr/>
        </p:nvSpPr>
        <p:spPr>
          <a:xfrm flipV="1">
            <a:off x="11185704" y="2755797"/>
            <a:ext cx="309852" cy="8897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D51D58D0-6FCA-E5F0-D1AF-C1C8E7C888CF}"/>
              </a:ext>
            </a:extLst>
          </p:cNvPr>
          <p:cNvCxnSpPr>
            <a:cxnSpLocks/>
          </p:cNvCxnSpPr>
          <p:nvPr/>
        </p:nvCxnSpPr>
        <p:spPr>
          <a:xfrm flipH="1">
            <a:off x="7950048" y="2800283"/>
            <a:ext cx="3235656"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AE6EDD71-ACBA-6B5E-BD84-81BEE21D90FB}"/>
              </a:ext>
            </a:extLst>
          </p:cNvPr>
          <p:cNvSpPr/>
          <p:nvPr/>
        </p:nvSpPr>
        <p:spPr>
          <a:xfrm>
            <a:off x="10375812" y="2751525"/>
            <a:ext cx="150518" cy="1065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8588C5D7-CFD0-7F30-1C6B-E5DBB2C2F231}"/>
              </a:ext>
            </a:extLst>
          </p:cNvPr>
          <p:cNvCxnSpPr>
            <a:cxnSpLocks/>
          </p:cNvCxnSpPr>
          <p:nvPr/>
        </p:nvCxnSpPr>
        <p:spPr>
          <a:xfrm flipH="1">
            <a:off x="5254162" y="2791501"/>
            <a:ext cx="2560679"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BEC154F-AF92-CB5F-3E19-E3C73CF8C63B}"/>
              </a:ext>
            </a:extLst>
          </p:cNvPr>
          <p:cNvSpPr/>
          <p:nvPr/>
        </p:nvSpPr>
        <p:spPr>
          <a:xfrm>
            <a:off x="5084889" y="2743283"/>
            <a:ext cx="150518" cy="1065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75290FD3-F4B2-06A3-8240-AA131D3DDFC9}"/>
              </a:ext>
            </a:extLst>
          </p:cNvPr>
          <p:cNvCxnSpPr>
            <a:cxnSpLocks/>
          </p:cNvCxnSpPr>
          <p:nvPr/>
        </p:nvCxnSpPr>
        <p:spPr>
          <a:xfrm flipH="1">
            <a:off x="1734916" y="2800283"/>
            <a:ext cx="3349973" cy="3683"/>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057BFE4-E3D2-C95E-EB32-9D04ACA1D5A7}"/>
              </a:ext>
            </a:extLst>
          </p:cNvPr>
          <p:cNvSpPr/>
          <p:nvPr/>
        </p:nvSpPr>
        <p:spPr>
          <a:xfrm>
            <a:off x="1659657" y="2759787"/>
            <a:ext cx="150518" cy="1065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7E7A3763-9D87-E039-EC9D-43CE7892BE8F}"/>
              </a:ext>
            </a:extLst>
          </p:cNvPr>
          <p:cNvSpPr/>
          <p:nvPr/>
        </p:nvSpPr>
        <p:spPr>
          <a:xfrm>
            <a:off x="1637435" y="3778585"/>
            <a:ext cx="150518" cy="1065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1F077EBB-021A-BABE-294F-E4282E7FBA31}"/>
              </a:ext>
            </a:extLst>
          </p:cNvPr>
          <p:cNvSpPr/>
          <p:nvPr/>
        </p:nvSpPr>
        <p:spPr>
          <a:xfrm>
            <a:off x="7793502" y="3793245"/>
            <a:ext cx="150518" cy="1065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C9C06BAE-8D4B-B628-F27D-36970E70B993}"/>
              </a:ext>
            </a:extLst>
          </p:cNvPr>
          <p:cNvSpPr/>
          <p:nvPr/>
        </p:nvSpPr>
        <p:spPr>
          <a:xfrm>
            <a:off x="5106754" y="3786400"/>
            <a:ext cx="150518" cy="1065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FD79F0D5-BA62-FEAB-C5DE-CDD3F3E4476C}"/>
              </a:ext>
            </a:extLst>
          </p:cNvPr>
          <p:cNvSpPr/>
          <p:nvPr/>
        </p:nvSpPr>
        <p:spPr>
          <a:xfrm>
            <a:off x="10394965" y="3793245"/>
            <a:ext cx="150518" cy="1065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D6E7115D-FCE1-B448-0E0C-DA821995FC28}"/>
              </a:ext>
            </a:extLst>
          </p:cNvPr>
          <p:cNvCxnSpPr>
            <a:cxnSpLocks/>
            <a:endCxn id="23" idx="1"/>
          </p:cNvCxnSpPr>
          <p:nvPr/>
        </p:nvCxnSpPr>
        <p:spPr>
          <a:xfrm>
            <a:off x="1748342" y="3830561"/>
            <a:ext cx="3358412" cy="9108"/>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65B97851-9085-ED4F-4BAF-708CB95D6B41}"/>
              </a:ext>
            </a:extLst>
          </p:cNvPr>
          <p:cNvCxnSpPr>
            <a:cxnSpLocks/>
            <a:endCxn id="21" idx="1"/>
          </p:cNvCxnSpPr>
          <p:nvPr/>
        </p:nvCxnSpPr>
        <p:spPr>
          <a:xfrm flipV="1">
            <a:off x="5277022" y="3846514"/>
            <a:ext cx="2516480" cy="12567"/>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5754A0B6-9B19-6F37-B881-4FB25527F451}"/>
              </a:ext>
            </a:extLst>
          </p:cNvPr>
          <p:cNvCxnSpPr>
            <a:cxnSpLocks/>
            <a:stCxn id="21" idx="3"/>
            <a:endCxn id="25" idx="1"/>
          </p:cNvCxnSpPr>
          <p:nvPr/>
        </p:nvCxnSpPr>
        <p:spPr>
          <a:xfrm>
            <a:off x="7944020" y="3846514"/>
            <a:ext cx="245094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7ACF9BB6-226A-13EC-C140-D86F05A6DBE8}"/>
              </a:ext>
            </a:extLst>
          </p:cNvPr>
          <p:cNvCxnSpPr>
            <a:cxnSpLocks/>
            <a:stCxn id="16" idx="2"/>
            <a:endCxn id="18" idx="0"/>
          </p:cNvCxnSpPr>
          <p:nvPr/>
        </p:nvCxnSpPr>
        <p:spPr>
          <a:xfrm flipH="1">
            <a:off x="1712694" y="2866324"/>
            <a:ext cx="22222" cy="912261"/>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E6A9E168-33C3-8B16-6C0C-0797F3DBA850}"/>
              </a:ext>
            </a:extLst>
          </p:cNvPr>
          <p:cNvCxnSpPr>
            <a:cxnSpLocks/>
          </p:cNvCxnSpPr>
          <p:nvPr/>
        </p:nvCxnSpPr>
        <p:spPr>
          <a:xfrm flipH="1" flipV="1">
            <a:off x="5134083" y="2090172"/>
            <a:ext cx="9660" cy="644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953BEF9-B855-40CA-18A5-ABEAD275EDFA}"/>
              </a:ext>
            </a:extLst>
          </p:cNvPr>
          <p:cNvCxnSpPr>
            <a:cxnSpLocks/>
          </p:cNvCxnSpPr>
          <p:nvPr/>
        </p:nvCxnSpPr>
        <p:spPr>
          <a:xfrm flipV="1">
            <a:off x="2782870" y="3899654"/>
            <a:ext cx="0" cy="668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A8503E1-66D8-408E-2657-C9D6DFE3723E}"/>
              </a:ext>
            </a:extLst>
          </p:cNvPr>
          <p:cNvCxnSpPr>
            <a:cxnSpLocks/>
          </p:cNvCxnSpPr>
          <p:nvPr/>
        </p:nvCxnSpPr>
        <p:spPr>
          <a:xfrm flipH="1" flipV="1">
            <a:off x="2804868" y="2136334"/>
            <a:ext cx="9660" cy="644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BFA902-55F5-2B9A-C59F-322D65B0A9CC}"/>
              </a:ext>
            </a:extLst>
          </p:cNvPr>
          <p:cNvCxnSpPr>
            <a:cxnSpLocks/>
          </p:cNvCxnSpPr>
          <p:nvPr/>
        </p:nvCxnSpPr>
        <p:spPr>
          <a:xfrm flipH="1" flipV="1">
            <a:off x="10434034" y="2126627"/>
            <a:ext cx="9660" cy="644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794E9E7-9FE0-36AB-D30B-7AE8A4F643B6}"/>
              </a:ext>
            </a:extLst>
          </p:cNvPr>
          <p:cNvCxnSpPr>
            <a:cxnSpLocks/>
          </p:cNvCxnSpPr>
          <p:nvPr/>
        </p:nvCxnSpPr>
        <p:spPr>
          <a:xfrm flipH="1" flipV="1">
            <a:off x="7852387" y="2090172"/>
            <a:ext cx="9660" cy="644221"/>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1B18BD24-F38C-BB8B-5EDB-5CD461238032}"/>
              </a:ext>
            </a:extLst>
          </p:cNvPr>
          <p:cNvSpPr/>
          <p:nvPr/>
        </p:nvSpPr>
        <p:spPr>
          <a:xfrm>
            <a:off x="7766716" y="2763020"/>
            <a:ext cx="150518" cy="1065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66" name="Straight Connector 65">
            <a:extLst>
              <a:ext uri="{FF2B5EF4-FFF2-40B4-BE49-F238E27FC236}">
                <a16:creationId xmlns:a16="http://schemas.microsoft.com/office/drawing/2014/main" id="{0DC293D7-B5ED-9204-4E75-72885A34334B}"/>
              </a:ext>
            </a:extLst>
          </p:cNvPr>
          <p:cNvCxnSpPr>
            <a:cxnSpLocks/>
          </p:cNvCxnSpPr>
          <p:nvPr/>
        </p:nvCxnSpPr>
        <p:spPr>
          <a:xfrm flipH="1" flipV="1">
            <a:off x="7873106" y="3897848"/>
            <a:ext cx="9660" cy="644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3BB67B-A6CE-89CB-509C-CC66D4311EF8}"/>
              </a:ext>
            </a:extLst>
          </p:cNvPr>
          <p:cNvCxnSpPr>
            <a:cxnSpLocks/>
          </p:cNvCxnSpPr>
          <p:nvPr/>
        </p:nvCxnSpPr>
        <p:spPr>
          <a:xfrm flipH="1" flipV="1">
            <a:off x="5197432" y="3885122"/>
            <a:ext cx="9660" cy="644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0410B4-4605-22D6-A295-933D69C308BA}"/>
              </a:ext>
            </a:extLst>
          </p:cNvPr>
          <p:cNvCxnSpPr>
            <a:cxnSpLocks/>
          </p:cNvCxnSpPr>
          <p:nvPr/>
        </p:nvCxnSpPr>
        <p:spPr>
          <a:xfrm flipH="1">
            <a:off x="1683354" y="3907132"/>
            <a:ext cx="10991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F6A7ED9-A3C3-FE31-A7E0-41AFAF16ACF1}"/>
              </a:ext>
            </a:extLst>
          </p:cNvPr>
          <p:cNvCxnSpPr>
            <a:cxnSpLocks/>
          </p:cNvCxnSpPr>
          <p:nvPr/>
        </p:nvCxnSpPr>
        <p:spPr>
          <a:xfrm flipH="1" flipV="1">
            <a:off x="10465394" y="3887871"/>
            <a:ext cx="9660" cy="644221"/>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15FBA14-9CBC-87D0-CC06-857FDA0C5A24}"/>
              </a:ext>
            </a:extLst>
          </p:cNvPr>
          <p:cNvSpPr txBox="1"/>
          <p:nvPr/>
        </p:nvSpPr>
        <p:spPr>
          <a:xfrm>
            <a:off x="3073934" y="362558"/>
            <a:ext cx="6885352" cy="307777"/>
          </a:xfrm>
          <a:prstGeom prst="rect">
            <a:avLst/>
          </a:prstGeom>
          <a:noFill/>
        </p:spPr>
        <p:txBody>
          <a:bodyPr wrap="square" rtlCol="0">
            <a:spAutoFit/>
          </a:bodyPr>
          <a:lstStyle/>
          <a:p>
            <a:r>
              <a:rPr lang="en-GB" dirty="0">
                <a:latin typeface="Verdana" panose="020B0604030504040204" pitchFamily="34" charset="0"/>
                <a:ea typeface="Verdana" panose="020B0604030504040204" pitchFamily="34" charset="0"/>
              </a:rPr>
              <a:t>complete indoor communication system for the future</a:t>
            </a:r>
            <a:endParaRPr lang="en-IN" dirty="0">
              <a:latin typeface="Verdana" panose="020B0604030504040204" pitchFamily="34" charset="0"/>
              <a:ea typeface="Verdana" panose="020B0604030504040204" pitchFamily="34" charset="0"/>
            </a:endParaRPr>
          </a:p>
        </p:txBody>
      </p:sp>
      <p:cxnSp>
        <p:nvCxnSpPr>
          <p:cNvPr id="26" name="Straight Connector 25">
            <a:extLst>
              <a:ext uri="{FF2B5EF4-FFF2-40B4-BE49-F238E27FC236}">
                <a16:creationId xmlns:a16="http://schemas.microsoft.com/office/drawing/2014/main" id="{1634293C-C181-E455-B038-111F92549C46}"/>
              </a:ext>
            </a:extLst>
          </p:cNvPr>
          <p:cNvCxnSpPr>
            <a:cxnSpLocks/>
          </p:cNvCxnSpPr>
          <p:nvPr/>
        </p:nvCxnSpPr>
        <p:spPr>
          <a:xfrm flipV="1">
            <a:off x="2843842" y="1142483"/>
            <a:ext cx="583706" cy="1172823"/>
          </a:xfrm>
          <a:prstGeom prst="line">
            <a:avLst/>
          </a:prstGeom>
        </p:spPr>
        <p:style>
          <a:lnRef idx="1">
            <a:schemeClr val="accent6"/>
          </a:lnRef>
          <a:fillRef idx="0">
            <a:schemeClr val="accent6"/>
          </a:fillRef>
          <a:effectRef idx="0">
            <a:schemeClr val="accent6"/>
          </a:effectRef>
          <a:fontRef idx="minor">
            <a:schemeClr val="tx1"/>
          </a:fontRef>
        </p:style>
      </p:cxnSp>
      <p:sp>
        <p:nvSpPr>
          <p:cNvPr id="48" name="TextBox 47">
            <a:extLst>
              <a:ext uri="{FF2B5EF4-FFF2-40B4-BE49-F238E27FC236}">
                <a16:creationId xmlns:a16="http://schemas.microsoft.com/office/drawing/2014/main" id="{EBCAE1EB-84BC-97A7-66AC-22F20F79C846}"/>
              </a:ext>
            </a:extLst>
          </p:cNvPr>
          <p:cNvSpPr txBox="1"/>
          <p:nvPr/>
        </p:nvSpPr>
        <p:spPr>
          <a:xfrm>
            <a:off x="3498541" y="888180"/>
            <a:ext cx="2144606" cy="738664"/>
          </a:xfrm>
          <a:prstGeom prst="rect">
            <a:avLst/>
          </a:prstGeom>
          <a:noFill/>
        </p:spPr>
        <p:txBody>
          <a:bodyPr wrap="square" rtlCol="0">
            <a:spAutoFit/>
          </a:bodyPr>
          <a:lstStyle/>
          <a:p>
            <a:r>
              <a:rPr lang="en-IN" dirty="0" err="1">
                <a:effectLst/>
                <a:latin typeface="Arial" panose="020B0604020202020204" pitchFamily="34" charset="0"/>
                <a:ea typeface="Arial" panose="020B0604020202020204" pitchFamily="34" charset="0"/>
              </a:rPr>
              <a:t>Lifi</a:t>
            </a:r>
            <a:r>
              <a:rPr lang="en-IN" dirty="0">
                <a:effectLst/>
                <a:latin typeface="Arial" panose="020B0604020202020204" pitchFamily="34" charset="0"/>
                <a:ea typeface="Arial" panose="020B0604020202020204" pitchFamily="34" charset="0"/>
              </a:rPr>
              <a:t> routers and LED bulbs</a:t>
            </a:r>
          </a:p>
          <a:p>
            <a:endParaRPr lang="en-IN" dirty="0"/>
          </a:p>
        </p:txBody>
      </p:sp>
      <p:cxnSp>
        <p:nvCxnSpPr>
          <p:cNvPr id="49" name="Straight Connector 48">
            <a:extLst>
              <a:ext uri="{FF2B5EF4-FFF2-40B4-BE49-F238E27FC236}">
                <a16:creationId xmlns:a16="http://schemas.microsoft.com/office/drawing/2014/main" id="{876DE4F8-F05B-7ADB-4553-FFFBF15D4E69}"/>
              </a:ext>
            </a:extLst>
          </p:cNvPr>
          <p:cNvCxnSpPr>
            <a:cxnSpLocks/>
          </p:cNvCxnSpPr>
          <p:nvPr/>
        </p:nvCxnSpPr>
        <p:spPr>
          <a:xfrm flipV="1">
            <a:off x="7917234" y="1198238"/>
            <a:ext cx="592887" cy="1613472"/>
          </a:xfrm>
          <a:prstGeom prst="line">
            <a:avLst/>
          </a:prstGeom>
        </p:spPr>
        <p:style>
          <a:lnRef idx="1">
            <a:schemeClr val="accent6"/>
          </a:lnRef>
          <a:fillRef idx="0">
            <a:schemeClr val="accent6"/>
          </a:fillRef>
          <a:effectRef idx="0">
            <a:schemeClr val="accent6"/>
          </a:effectRef>
          <a:fontRef idx="minor">
            <a:schemeClr val="tx1"/>
          </a:fontRef>
        </p:style>
      </p:cxnSp>
      <p:sp>
        <p:nvSpPr>
          <p:cNvPr id="52" name="TextBox 51">
            <a:extLst>
              <a:ext uri="{FF2B5EF4-FFF2-40B4-BE49-F238E27FC236}">
                <a16:creationId xmlns:a16="http://schemas.microsoft.com/office/drawing/2014/main" id="{A56A3582-9973-94AC-24B1-77508584A1C8}"/>
              </a:ext>
            </a:extLst>
          </p:cNvPr>
          <p:cNvSpPr txBox="1"/>
          <p:nvPr/>
        </p:nvSpPr>
        <p:spPr>
          <a:xfrm>
            <a:off x="7478330" y="864199"/>
            <a:ext cx="6096000" cy="318998"/>
          </a:xfrm>
          <a:prstGeom prst="rect">
            <a:avLst/>
          </a:prstGeom>
          <a:noFill/>
        </p:spPr>
        <p:txBody>
          <a:bodyPr wrap="square">
            <a:spAutoFit/>
          </a:bodyPr>
          <a:lstStyle/>
          <a:p>
            <a:pPr>
              <a:lnSpc>
                <a:spcPct val="115000"/>
              </a:lnSpc>
            </a:pPr>
            <a:r>
              <a:rPr lang="en-IN" sz="1400" dirty="0">
                <a:effectLst/>
                <a:latin typeface="Arial" panose="020B0604020202020204" pitchFamily="34" charset="0"/>
                <a:ea typeface="Arial" panose="020B0604020202020204" pitchFamily="34" charset="0"/>
              </a:rPr>
              <a:t>Light reflectors/optical interconnection</a:t>
            </a:r>
          </a:p>
        </p:txBody>
      </p:sp>
      <p:cxnSp>
        <p:nvCxnSpPr>
          <p:cNvPr id="53" name="Straight Connector 52">
            <a:extLst>
              <a:ext uri="{FF2B5EF4-FFF2-40B4-BE49-F238E27FC236}">
                <a16:creationId xmlns:a16="http://schemas.microsoft.com/office/drawing/2014/main" id="{9C17FE68-66A3-500F-C4FA-8DF68E5237D1}"/>
              </a:ext>
            </a:extLst>
          </p:cNvPr>
          <p:cNvCxnSpPr>
            <a:cxnSpLocks/>
          </p:cNvCxnSpPr>
          <p:nvPr/>
        </p:nvCxnSpPr>
        <p:spPr>
          <a:xfrm flipV="1">
            <a:off x="10868201" y="2915871"/>
            <a:ext cx="482569" cy="3005520"/>
          </a:xfrm>
          <a:prstGeom prst="line">
            <a:avLst/>
          </a:prstGeom>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5C05FBC1-88D5-6659-5E16-1C24310C789A}"/>
              </a:ext>
            </a:extLst>
          </p:cNvPr>
          <p:cNvSpPr txBox="1"/>
          <p:nvPr/>
        </p:nvSpPr>
        <p:spPr>
          <a:xfrm>
            <a:off x="1315763" y="82103"/>
            <a:ext cx="10151806" cy="307777"/>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1400" b="1" dirty="0">
                <a:latin typeface="Montserrat"/>
                <a:sym typeface="Montserrat"/>
              </a:rPr>
              <a:t>Architecture  </a:t>
            </a:r>
            <a:endParaRPr lang="en-US" dirty="0"/>
          </a:p>
        </p:txBody>
      </p:sp>
      <p:sp>
        <p:nvSpPr>
          <p:cNvPr id="20" name="TextBox 19">
            <a:extLst>
              <a:ext uri="{FF2B5EF4-FFF2-40B4-BE49-F238E27FC236}">
                <a16:creationId xmlns:a16="http://schemas.microsoft.com/office/drawing/2014/main" id="{D5619D1E-A88A-4C0F-EBD3-AEAD7C662C15}"/>
              </a:ext>
            </a:extLst>
          </p:cNvPr>
          <p:cNvSpPr txBox="1"/>
          <p:nvPr/>
        </p:nvSpPr>
        <p:spPr>
          <a:xfrm>
            <a:off x="7852387" y="232275"/>
            <a:ext cx="2673943" cy="307777"/>
          </a:xfrm>
          <a:prstGeom prst="rect">
            <a:avLst/>
          </a:prstGeom>
          <a:noFill/>
        </p:spPr>
        <p:txBody>
          <a:bodyPr wrap="square" rtlCol="0">
            <a:spAutoFit/>
          </a:bodyPr>
          <a:lstStyle/>
          <a:p>
            <a:r>
              <a:rPr lang="en-IN" dirty="0" err="1"/>
              <a:t>Instutional</a:t>
            </a:r>
            <a:r>
              <a:rPr lang="en-IN" dirty="0"/>
              <a:t> type</a:t>
            </a:r>
          </a:p>
        </p:txBody>
      </p:sp>
    </p:spTree>
    <p:extLst>
      <p:ext uri="{BB962C8B-B14F-4D97-AF65-F5344CB8AC3E}">
        <p14:creationId xmlns:p14="http://schemas.microsoft.com/office/powerpoint/2010/main" val="161803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AC2AF9-0C39-07A3-862A-36CDBC9593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1028" name="Picture 4" descr="Concave Lens - Key Stage Wiki">
            <a:extLst>
              <a:ext uri="{FF2B5EF4-FFF2-40B4-BE49-F238E27FC236}">
                <a16:creationId xmlns:a16="http://schemas.microsoft.com/office/drawing/2014/main" id="{E8A0C2B8-548B-E4BA-702D-5FE349BD7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38243">
            <a:off x="8606156" y="2581422"/>
            <a:ext cx="2328165" cy="1712548"/>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5EDCC496-D3CE-93CF-42FA-E5A3B8686788}"/>
              </a:ext>
            </a:extLst>
          </p:cNvPr>
          <p:cNvSpPr/>
          <p:nvPr/>
        </p:nvSpPr>
        <p:spPr>
          <a:xfrm rot="811665">
            <a:off x="7735164" y="1864095"/>
            <a:ext cx="3175666" cy="345316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 name="Oval 1">
            <a:extLst>
              <a:ext uri="{FF2B5EF4-FFF2-40B4-BE49-F238E27FC236}">
                <a16:creationId xmlns:a16="http://schemas.microsoft.com/office/drawing/2014/main" id="{BCC8B814-A683-1BF7-4E2C-D3A528BDFD65}"/>
              </a:ext>
            </a:extLst>
          </p:cNvPr>
          <p:cNvSpPr/>
          <p:nvPr/>
        </p:nvSpPr>
        <p:spPr>
          <a:xfrm rot="16200000">
            <a:off x="6518275" y="5480339"/>
            <a:ext cx="961357" cy="91990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1026" name="Picture 2" descr="Difference between Convex and Concave Lens | Convex vs Concave Lens">
            <a:extLst>
              <a:ext uri="{FF2B5EF4-FFF2-40B4-BE49-F238E27FC236}">
                <a16:creationId xmlns:a16="http://schemas.microsoft.com/office/drawing/2014/main" id="{9429013F-1F89-B808-7F02-8536B867CF32}"/>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12125" b="12125"/>
          <a:stretch>
            <a:fillRect/>
          </a:stretch>
        </p:blipFill>
        <p:spPr bwMode="auto">
          <a:xfrm rot="8850529">
            <a:off x="7002034" y="3650244"/>
            <a:ext cx="2320300" cy="621590"/>
          </a:xfrm>
          <a:prstGeom prst="ellipse">
            <a:avLst/>
          </a:prstGeom>
          <a:ln>
            <a:noFill/>
          </a:ln>
          <a:effectLst>
            <a:softEdge rad="112500"/>
          </a:effectLst>
        </p:spPr>
      </p:pic>
      <p:pic>
        <p:nvPicPr>
          <p:cNvPr id="5" name="Picture 4" descr="How Do Photodiodes Work? | RS">
            <a:extLst>
              <a:ext uri="{FF2B5EF4-FFF2-40B4-BE49-F238E27FC236}">
                <a16:creationId xmlns:a16="http://schemas.microsoft.com/office/drawing/2014/main" id="{60C7A100-14BE-0395-2A24-588AD77D3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714962" y="4433899"/>
            <a:ext cx="1694717" cy="11262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Minus Sign 10">
            <a:extLst>
              <a:ext uri="{FF2B5EF4-FFF2-40B4-BE49-F238E27FC236}">
                <a16:creationId xmlns:a16="http://schemas.microsoft.com/office/drawing/2014/main" id="{720EFF79-0E9C-BDFB-8715-B617274FE1AB}"/>
              </a:ext>
            </a:extLst>
          </p:cNvPr>
          <p:cNvSpPr/>
          <p:nvPr/>
        </p:nvSpPr>
        <p:spPr>
          <a:xfrm>
            <a:off x="94313" y="2069711"/>
            <a:ext cx="11637108" cy="140109"/>
          </a:xfrm>
          <a:prstGeom prst="mathMin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v</a:t>
            </a:r>
          </a:p>
        </p:txBody>
      </p:sp>
      <p:cxnSp>
        <p:nvCxnSpPr>
          <p:cNvPr id="9" name="Straight Connector 8">
            <a:extLst>
              <a:ext uri="{FF2B5EF4-FFF2-40B4-BE49-F238E27FC236}">
                <a16:creationId xmlns:a16="http://schemas.microsoft.com/office/drawing/2014/main" id="{0D47778C-C37E-B84D-2862-9288AF541A42}"/>
              </a:ext>
            </a:extLst>
          </p:cNvPr>
          <p:cNvCxnSpPr>
            <a:cxnSpLocks/>
            <a:endCxn id="24" idx="2"/>
          </p:cNvCxnSpPr>
          <p:nvPr/>
        </p:nvCxnSpPr>
        <p:spPr>
          <a:xfrm flipH="1">
            <a:off x="7025562" y="4809996"/>
            <a:ext cx="479962" cy="13190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F41FEF0-7490-8CF2-DDD5-A7FBA0ED9FD1}"/>
              </a:ext>
            </a:extLst>
          </p:cNvPr>
          <p:cNvPicPr>
            <a:picLocks noChangeAspect="1"/>
          </p:cNvPicPr>
          <p:nvPr/>
        </p:nvPicPr>
        <p:blipFill>
          <a:blip r:embed="rId5"/>
          <a:stretch>
            <a:fillRect/>
          </a:stretch>
        </p:blipFill>
        <p:spPr>
          <a:xfrm rot="2885116">
            <a:off x="7062492" y="4154902"/>
            <a:ext cx="751367" cy="746168"/>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relaxedInset"/>
            <a:contourClr>
              <a:srgbClr val="333333"/>
            </a:contourClr>
          </a:sp3d>
        </p:spPr>
      </p:pic>
      <p:cxnSp>
        <p:nvCxnSpPr>
          <p:cNvPr id="18" name="Straight Connector 17">
            <a:extLst>
              <a:ext uri="{FF2B5EF4-FFF2-40B4-BE49-F238E27FC236}">
                <a16:creationId xmlns:a16="http://schemas.microsoft.com/office/drawing/2014/main" id="{3671DC2B-E786-B7A5-522F-DBFF402D613E}"/>
              </a:ext>
            </a:extLst>
          </p:cNvPr>
          <p:cNvCxnSpPr>
            <a:cxnSpLocks/>
          </p:cNvCxnSpPr>
          <p:nvPr/>
        </p:nvCxnSpPr>
        <p:spPr>
          <a:xfrm flipV="1">
            <a:off x="8258549" y="5528757"/>
            <a:ext cx="2266462" cy="76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BEDA620-E87B-AED5-F949-06F4D5FF1898}"/>
              </a:ext>
            </a:extLst>
          </p:cNvPr>
          <p:cNvCxnSpPr>
            <a:cxnSpLocks/>
          </p:cNvCxnSpPr>
          <p:nvPr/>
        </p:nvCxnSpPr>
        <p:spPr>
          <a:xfrm flipV="1">
            <a:off x="8128112" y="5216302"/>
            <a:ext cx="2493108" cy="113243"/>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070C30-1402-6A4B-C1DD-32D3AEA53077}"/>
              </a:ext>
            </a:extLst>
          </p:cNvPr>
          <p:cNvSpPr txBox="1"/>
          <p:nvPr/>
        </p:nvSpPr>
        <p:spPr>
          <a:xfrm>
            <a:off x="9511124" y="4772474"/>
            <a:ext cx="1501482" cy="523220"/>
          </a:xfrm>
          <a:prstGeom prst="rect">
            <a:avLst/>
          </a:prstGeom>
          <a:noFill/>
        </p:spPr>
        <p:txBody>
          <a:bodyPr wrap="square" rtlCol="0">
            <a:spAutoFit/>
          </a:bodyPr>
          <a:lstStyle/>
          <a:p>
            <a:r>
              <a:rPr lang="en-IN" dirty="0"/>
              <a:t>towards LIFI router</a:t>
            </a:r>
          </a:p>
        </p:txBody>
      </p:sp>
      <p:sp>
        <p:nvSpPr>
          <p:cNvPr id="24" name="Minus Sign 23">
            <a:extLst>
              <a:ext uri="{FF2B5EF4-FFF2-40B4-BE49-F238E27FC236}">
                <a16:creationId xmlns:a16="http://schemas.microsoft.com/office/drawing/2014/main" id="{04DF9255-D729-96F9-1247-92858568B9AC}"/>
              </a:ext>
            </a:extLst>
          </p:cNvPr>
          <p:cNvSpPr/>
          <p:nvPr/>
        </p:nvSpPr>
        <p:spPr>
          <a:xfrm flipV="1">
            <a:off x="6085448" y="6069193"/>
            <a:ext cx="7092521" cy="119774"/>
          </a:xfrm>
          <a:prstGeom prst="mathMin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FF8C023-10ED-B4F8-4B20-6B85DE263755}"/>
              </a:ext>
            </a:extLst>
          </p:cNvPr>
          <p:cNvSpPr txBox="1"/>
          <p:nvPr/>
        </p:nvSpPr>
        <p:spPr>
          <a:xfrm>
            <a:off x="4579716" y="1865088"/>
            <a:ext cx="2818718" cy="307777"/>
          </a:xfrm>
          <a:prstGeom prst="rect">
            <a:avLst/>
          </a:prstGeom>
          <a:noFill/>
        </p:spPr>
        <p:txBody>
          <a:bodyPr wrap="square" rtlCol="0">
            <a:spAutoFit/>
          </a:bodyPr>
          <a:lstStyle/>
          <a:p>
            <a:r>
              <a:rPr lang="en-IN" dirty="0"/>
              <a:t>Laser light</a:t>
            </a:r>
          </a:p>
        </p:txBody>
      </p:sp>
      <p:sp>
        <p:nvSpPr>
          <p:cNvPr id="27" name="TextBox 26">
            <a:extLst>
              <a:ext uri="{FF2B5EF4-FFF2-40B4-BE49-F238E27FC236}">
                <a16:creationId xmlns:a16="http://schemas.microsoft.com/office/drawing/2014/main" id="{7F950012-7D5F-2D52-2B66-B0A7E0EF0DA4}"/>
              </a:ext>
            </a:extLst>
          </p:cNvPr>
          <p:cNvSpPr txBox="1"/>
          <p:nvPr/>
        </p:nvSpPr>
        <p:spPr>
          <a:xfrm>
            <a:off x="8575183" y="5572669"/>
            <a:ext cx="3130471" cy="307777"/>
          </a:xfrm>
          <a:prstGeom prst="rect">
            <a:avLst/>
          </a:prstGeom>
          <a:noFill/>
        </p:spPr>
        <p:txBody>
          <a:bodyPr wrap="square" rtlCol="0">
            <a:spAutoFit/>
          </a:bodyPr>
          <a:lstStyle/>
          <a:p>
            <a:r>
              <a:rPr lang="en-IN" dirty="0"/>
              <a:t>Laser light</a:t>
            </a:r>
          </a:p>
        </p:txBody>
      </p:sp>
      <p:sp>
        <p:nvSpPr>
          <p:cNvPr id="38" name="Minus Sign 37">
            <a:extLst>
              <a:ext uri="{FF2B5EF4-FFF2-40B4-BE49-F238E27FC236}">
                <a16:creationId xmlns:a16="http://schemas.microsoft.com/office/drawing/2014/main" id="{17FAA0E3-DC3E-D0BB-ECD6-6F7C24BB4A2E}"/>
              </a:ext>
            </a:extLst>
          </p:cNvPr>
          <p:cNvSpPr/>
          <p:nvPr/>
        </p:nvSpPr>
        <p:spPr>
          <a:xfrm>
            <a:off x="5810384" y="1476501"/>
            <a:ext cx="6224923" cy="497997"/>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Minus Sign 38">
            <a:extLst>
              <a:ext uri="{FF2B5EF4-FFF2-40B4-BE49-F238E27FC236}">
                <a16:creationId xmlns:a16="http://schemas.microsoft.com/office/drawing/2014/main" id="{96C291F6-4563-57AC-7406-89EFD8EE09CE}"/>
              </a:ext>
            </a:extLst>
          </p:cNvPr>
          <p:cNvSpPr/>
          <p:nvPr/>
        </p:nvSpPr>
        <p:spPr>
          <a:xfrm rot="5400000">
            <a:off x="8301171" y="3504634"/>
            <a:ext cx="5698785" cy="497997"/>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Minus Sign 39">
            <a:extLst>
              <a:ext uri="{FF2B5EF4-FFF2-40B4-BE49-F238E27FC236}">
                <a16:creationId xmlns:a16="http://schemas.microsoft.com/office/drawing/2014/main" id="{553A7A65-5DC8-4D7E-1C18-2DF837860776}"/>
              </a:ext>
            </a:extLst>
          </p:cNvPr>
          <p:cNvSpPr/>
          <p:nvPr/>
        </p:nvSpPr>
        <p:spPr>
          <a:xfrm>
            <a:off x="5407269" y="6336943"/>
            <a:ext cx="6708531" cy="497997"/>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72E27F6E-3AA7-A9AE-8B94-AC38BAE9C418}"/>
              </a:ext>
            </a:extLst>
          </p:cNvPr>
          <p:cNvSpPr/>
          <p:nvPr/>
        </p:nvSpPr>
        <p:spPr>
          <a:xfrm>
            <a:off x="6249702" y="1645409"/>
            <a:ext cx="397811" cy="6570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B46B42EA-7A67-0CEF-A58C-A13A1C2E01B9}"/>
              </a:ext>
            </a:extLst>
          </p:cNvPr>
          <p:cNvSpPr/>
          <p:nvPr/>
        </p:nvSpPr>
        <p:spPr>
          <a:xfrm>
            <a:off x="10878472" y="5844375"/>
            <a:ext cx="356108" cy="6600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5" name="Minus Sign 44">
            <a:extLst>
              <a:ext uri="{FF2B5EF4-FFF2-40B4-BE49-F238E27FC236}">
                <a16:creationId xmlns:a16="http://schemas.microsoft.com/office/drawing/2014/main" id="{568B8033-7D42-A515-D38D-BF401A19BA1D}"/>
              </a:ext>
            </a:extLst>
          </p:cNvPr>
          <p:cNvSpPr/>
          <p:nvPr/>
        </p:nvSpPr>
        <p:spPr>
          <a:xfrm rot="5400000">
            <a:off x="3402553" y="4229690"/>
            <a:ext cx="5876227" cy="497997"/>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CC24091-F71D-3BBF-70B7-6AD47B95DDF3}"/>
              </a:ext>
            </a:extLst>
          </p:cNvPr>
          <p:cNvSpPr txBox="1"/>
          <p:nvPr/>
        </p:nvSpPr>
        <p:spPr>
          <a:xfrm>
            <a:off x="3467555" y="509020"/>
            <a:ext cx="6528321" cy="320024"/>
          </a:xfrm>
          <a:prstGeom prst="rect">
            <a:avLst/>
          </a:prstGeom>
          <a:noFill/>
        </p:spPr>
        <p:txBody>
          <a:bodyPr wrap="square">
            <a:spAutoFit/>
          </a:bodyPr>
          <a:lstStyle/>
          <a:p>
            <a:pPr>
              <a:lnSpc>
                <a:spcPct val="115000"/>
              </a:lnSpc>
            </a:pPr>
            <a:r>
              <a:rPr lang="en-IN" sz="1400" b="1" dirty="0">
                <a:effectLst/>
                <a:latin typeface="Times New Roman" panose="02020603050405020304" pitchFamily="18" charset="0"/>
                <a:ea typeface="Times New Roman" panose="02020603050405020304" pitchFamily="18" charset="0"/>
              </a:rPr>
              <a:t>Light reflector module</a:t>
            </a:r>
            <a:endParaRPr lang="en-IN" sz="11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127641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9C5EAE-7EFF-0583-0A13-C4A5E9EFC7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TextBox 3">
            <a:extLst>
              <a:ext uri="{FF2B5EF4-FFF2-40B4-BE49-F238E27FC236}">
                <a16:creationId xmlns:a16="http://schemas.microsoft.com/office/drawing/2014/main" id="{CC386264-B374-8DDF-CD44-B784CEE98E47}"/>
              </a:ext>
            </a:extLst>
          </p:cNvPr>
          <p:cNvSpPr txBox="1"/>
          <p:nvPr/>
        </p:nvSpPr>
        <p:spPr>
          <a:xfrm>
            <a:off x="162365" y="-61362"/>
            <a:ext cx="12029634" cy="369332"/>
          </a:xfrm>
          <a:prstGeom prst="rect">
            <a:avLst/>
          </a:prstGeom>
          <a:noFill/>
        </p:spPr>
        <p:txBody>
          <a:bodyPr wrap="square" rtlCol="0">
            <a:spAutoFit/>
          </a:bodyPr>
          <a:lstStyle/>
          <a:p>
            <a:r>
              <a:rPr lang="en-GB" sz="1800" b="1" i="0" dirty="0" err="1">
                <a:solidFill>
                  <a:srgbClr val="1C1C1C"/>
                </a:solidFill>
                <a:effectLst/>
                <a:latin typeface="+mj-lt"/>
              </a:rPr>
              <a:t>LiFi</a:t>
            </a:r>
            <a:r>
              <a:rPr lang="en-GB" sz="1800" b="1" i="0" dirty="0">
                <a:solidFill>
                  <a:srgbClr val="1C1C1C"/>
                </a:solidFill>
                <a:effectLst/>
                <a:latin typeface="+mj-lt"/>
              </a:rPr>
              <a:t> can indeed be used in the functioning of production line machines and computers.</a:t>
            </a:r>
            <a:endParaRPr lang="en-IN" sz="1800" b="1" dirty="0">
              <a:latin typeface="+mj-lt"/>
            </a:endParaRPr>
          </a:p>
        </p:txBody>
      </p:sp>
      <p:pic>
        <p:nvPicPr>
          <p:cNvPr id="1026" name="Picture 2" descr="3D PCB Board Production Line Automatic - TurboSquid 1822176">
            <a:extLst>
              <a:ext uri="{FF2B5EF4-FFF2-40B4-BE49-F238E27FC236}">
                <a16:creationId xmlns:a16="http://schemas.microsoft.com/office/drawing/2014/main" id="{B1DE8C41-75C8-EEB1-E69B-DAC22E06A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0672"/>
            <a:ext cx="12191999" cy="65314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86AD147B-2323-00BE-2F13-EAAA01C67E10}"/>
              </a:ext>
            </a:extLst>
          </p:cNvPr>
          <p:cNvCxnSpPr>
            <a:cxnSpLocks/>
          </p:cNvCxnSpPr>
          <p:nvPr/>
        </p:nvCxnSpPr>
        <p:spPr>
          <a:xfrm flipH="1" flipV="1">
            <a:off x="1870737" y="490759"/>
            <a:ext cx="6683604" cy="763571"/>
          </a:xfrm>
          <a:prstGeom prst="line">
            <a:avLst/>
          </a:prstGeom>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m3d="http://schemas.microsoft.com/office/drawing/2017/model3d" Requires="am3d">
          <p:graphicFrame>
            <p:nvGraphicFramePr>
              <p:cNvPr id="19" name="3D Model 18" descr="Mini Projector">
                <a:extLst>
                  <a:ext uri="{FF2B5EF4-FFF2-40B4-BE49-F238E27FC236}">
                    <a16:creationId xmlns:a16="http://schemas.microsoft.com/office/drawing/2014/main" id="{C0280893-3B69-E8BB-234F-CC8EEDFCE7F5}"/>
                  </a:ext>
                </a:extLst>
              </p:cNvPr>
              <p:cNvGraphicFramePr>
                <a:graphicFrameLocks noChangeAspect="1"/>
              </p:cNvGraphicFramePr>
              <p:nvPr>
                <p:extLst>
                  <p:ext uri="{D42A27DB-BD31-4B8C-83A1-F6EECF244321}">
                    <p14:modId xmlns:p14="http://schemas.microsoft.com/office/powerpoint/2010/main" val="165698972"/>
                  </p:ext>
                </p:extLst>
              </p:nvPr>
            </p:nvGraphicFramePr>
            <p:xfrm rot="495888">
              <a:off x="8079578" y="1076078"/>
              <a:ext cx="519223" cy="242424"/>
            </p:xfrm>
            <a:graphic>
              <a:graphicData uri="http://schemas.microsoft.com/office/drawing/2017/model3d">
                <am3d:model3d r:embed="rId4">
                  <am3d:spPr>
                    <a:xfrm rot="495888">
                      <a:off x="0" y="0"/>
                      <a:ext cx="519223" cy="242424"/>
                    </a:xfrm>
                    <a:prstGeom prst="rect">
                      <a:avLst/>
                    </a:prstGeom>
                  </am3d:spPr>
                  <am3d:camera>
                    <am3d:pos x="0" y="0" z="62477458"/>
                    <am3d:up dx="0" dy="36000000" dz="0"/>
                    <am3d:lookAt x="0" y="0" z="0"/>
                    <am3d:perspective fov="2700000"/>
                  </am3d:camera>
                  <am3d:trans>
                    <am3d:meterPerModelUnit n="3907700" d="1000000"/>
                    <am3d:preTrans dx="0" dy="-6023093" dz="0"/>
                    <am3d:scale>
                      <am3d:sx n="1000000" d="1000000"/>
                      <am3d:sy n="1000000" d="1000000"/>
                      <am3d:sz n="1000000" d="1000000"/>
                    </am3d:scale>
                    <am3d:rot ax="-282492" ay="-2925038" az="212579"/>
                    <am3d:postTrans dx="0" dy="0" dz="0"/>
                  </am3d:trans>
                  <am3d:raster rName="Office3DRenderer" rVer="16.0.8326">
                    <am3d:blip r:embed="rId5"/>
                  </am3d:raster>
                  <am3d:objViewport viewportSz="548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Mini Projector">
                <a:extLst>
                  <a:ext uri="{FF2B5EF4-FFF2-40B4-BE49-F238E27FC236}">
                    <a16:creationId xmlns:a16="http://schemas.microsoft.com/office/drawing/2014/main" id="{C0280893-3B69-E8BB-234F-CC8EEDFCE7F5}"/>
                  </a:ext>
                </a:extLst>
              </p:cNvPr>
              <p:cNvPicPr>
                <a:picLocks noGrp="1" noRot="1" noChangeAspect="1" noMove="1" noResize="1" noEditPoints="1" noAdjustHandles="1" noChangeArrowheads="1" noChangeShapeType="1" noCrop="1"/>
              </p:cNvPicPr>
              <p:nvPr/>
            </p:nvPicPr>
            <p:blipFill>
              <a:blip r:embed="rId5"/>
              <a:stretch>
                <a:fillRect/>
              </a:stretch>
            </p:blipFill>
            <p:spPr>
              <a:xfrm rot="495888">
                <a:off x="8079578" y="1076078"/>
                <a:ext cx="519223" cy="24242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Mini Projector">
                <a:extLst>
                  <a:ext uri="{FF2B5EF4-FFF2-40B4-BE49-F238E27FC236}">
                    <a16:creationId xmlns:a16="http://schemas.microsoft.com/office/drawing/2014/main" id="{505DE4D7-F997-52B5-2257-F216F3FCDAE0}"/>
                  </a:ext>
                </a:extLst>
              </p:cNvPr>
              <p:cNvGraphicFramePr>
                <a:graphicFrameLocks noChangeAspect="1"/>
              </p:cNvGraphicFramePr>
              <p:nvPr>
                <p:extLst>
                  <p:ext uri="{D42A27DB-BD31-4B8C-83A1-F6EECF244321}">
                    <p14:modId xmlns:p14="http://schemas.microsoft.com/office/powerpoint/2010/main" val="2909476124"/>
                  </p:ext>
                </p:extLst>
              </p:nvPr>
            </p:nvGraphicFramePr>
            <p:xfrm rot="495888">
              <a:off x="1404374" y="407468"/>
              <a:ext cx="496156" cy="227847"/>
            </p:xfrm>
            <a:graphic>
              <a:graphicData uri="http://schemas.microsoft.com/office/drawing/2017/model3d">
                <am3d:model3d r:embed="rId4">
                  <am3d:spPr>
                    <a:xfrm rot="495888">
                      <a:off x="0" y="0"/>
                      <a:ext cx="496156" cy="227847"/>
                    </a:xfrm>
                    <a:prstGeom prst="rect">
                      <a:avLst/>
                    </a:prstGeom>
                  </am3d:spPr>
                  <am3d:camera>
                    <am3d:pos x="0" y="0" z="62477458"/>
                    <am3d:up dx="0" dy="36000000" dz="0"/>
                    <am3d:lookAt x="0" y="0" z="0"/>
                    <am3d:perspective fov="2700000"/>
                  </am3d:camera>
                  <am3d:trans>
                    <am3d:meterPerModelUnit n="3907700" d="1000000"/>
                    <am3d:preTrans dx="0" dy="-6023093" dz="0"/>
                    <am3d:scale>
                      <am3d:sx n="1000000" d="1000000"/>
                      <am3d:sy n="1000000" d="1000000"/>
                      <am3d:sz n="1000000" d="1000000"/>
                    </am3d:scale>
                    <am3d:rot ax="-173079" ay="-2266717" az="106063"/>
                    <am3d:postTrans dx="0" dy="0" dz="0"/>
                  </am3d:trans>
                  <am3d:raster rName="Office3DRenderer" rVer="16.0.8326">
                    <am3d:blip r:embed="rId6"/>
                  </am3d:raster>
                  <am3d:objViewport viewportSz="548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Mini Projector">
                <a:extLst>
                  <a:ext uri="{FF2B5EF4-FFF2-40B4-BE49-F238E27FC236}">
                    <a16:creationId xmlns:a16="http://schemas.microsoft.com/office/drawing/2014/main" id="{505DE4D7-F997-52B5-2257-F216F3FCDAE0}"/>
                  </a:ext>
                </a:extLst>
              </p:cNvPr>
              <p:cNvPicPr>
                <a:picLocks noGrp="1" noRot="1" noChangeAspect="1" noMove="1" noResize="1" noEditPoints="1" noAdjustHandles="1" noChangeArrowheads="1" noChangeShapeType="1" noCrop="1"/>
              </p:cNvPicPr>
              <p:nvPr/>
            </p:nvPicPr>
            <p:blipFill>
              <a:blip r:embed="rId6"/>
              <a:stretch>
                <a:fillRect/>
              </a:stretch>
            </p:blipFill>
            <p:spPr>
              <a:xfrm rot="495888">
                <a:off x="1404374" y="407468"/>
                <a:ext cx="496156" cy="227847"/>
              </a:xfrm>
              <a:prstGeom prst="rect">
                <a:avLst/>
              </a:prstGeom>
            </p:spPr>
          </p:pic>
        </mc:Fallback>
      </mc:AlternateContent>
      <p:cxnSp>
        <p:nvCxnSpPr>
          <p:cNvPr id="22" name="Straight Connector 21">
            <a:extLst>
              <a:ext uri="{FF2B5EF4-FFF2-40B4-BE49-F238E27FC236}">
                <a16:creationId xmlns:a16="http://schemas.microsoft.com/office/drawing/2014/main" id="{15768426-05BA-C6ED-F7D6-198B340F2DDC}"/>
              </a:ext>
            </a:extLst>
          </p:cNvPr>
          <p:cNvCxnSpPr>
            <a:cxnSpLocks/>
          </p:cNvCxnSpPr>
          <p:nvPr/>
        </p:nvCxnSpPr>
        <p:spPr>
          <a:xfrm flipV="1">
            <a:off x="6352611" y="544250"/>
            <a:ext cx="273466" cy="437659"/>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89CA0632-9B43-B911-363A-79DA1A850634}"/>
              </a:ext>
            </a:extLst>
          </p:cNvPr>
          <p:cNvCxnSpPr>
            <a:cxnSpLocks/>
          </p:cNvCxnSpPr>
          <p:nvPr/>
        </p:nvCxnSpPr>
        <p:spPr>
          <a:xfrm>
            <a:off x="8551706" y="1247396"/>
            <a:ext cx="1580562" cy="234362"/>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4DB8AA41-16ED-FD47-DB8A-1EA56A29912F}"/>
              </a:ext>
            </a:extLst>
          </p:cNvPr>
          <p:cNvCxnSpPr>
            <a:cxnSpLocks/>
          </p:cNvCxnSpPr>
          <p:nvPr/>
        </p:nvCxnSpPr>
        <p:spPr>
          <a:xfrm flipV="1">
            <a:off x="6753580" y="1113811"/>
            <a:ext cx="330424" cy="321168"/>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85D30A59-5C0E-B3B5-DD1D-52688F61C36A}"/>
              </a:ext>
            </a:extLst>
          </p:cNvPr>
          <p:cNvCxnSpPr>
            <a:cxnSpLocks/>
          </p:cNvCxnSpPr>
          <p:nvPr/>
        </p:nvCxnSpPr>
        <p:spPr>
          <a:xfrm flipV="1">
            <a:off x="1728941" y="521391"/>
            <a:ext cx="375302" cy="37821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4D9A9EF9-7A3C-2D10-E7AB-BCF597881784}"/>
              </a:ext>
            </a:extLst>
          </p:cNvPr>
          <p:cNvCxnSpPr>
            <a:cxnSpLocks/>
          </p:cNvCxnSpPr>
          <p:nvPr/>
        </p:nvCxnSpPr>
        <p:spPr>
          <a:xfrm flipV="1">
            <a:off x="5034760" y="899601"/>
            <a:ext cx="330424" cy="321168"/>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180459E8-202C-E7FB-60EB-F3F936D81346}"/>
              </a:ext>
            </a:extLst>
          </p:cNvPr>
          <p:cNvCxnSpPr>
            <a:cxnSpLocks/>
          </p:cNvCxnSpPr>
          <p:nvPr/>
        </p:nvCxnSpPr>
        <p:spPr>
          <a:xfrm flipV="1">
            <a:off x="719801" y="1043409"/>
            <a:ext cx="252507" cy="321168"/>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640D7674-F4BF-6BAB-4935-6435C52D2AE1}"/>
              </a:ext>
            </a:extLst>
          </p:cNvPr>
          <p:cNvCxnSpPr>
            <a:cxnSpLocks/>
          </p:cNvCxnSpPr>
          <p:nvPr/>
        </p:nvCxnSpPr>
        <p:spPr>
          <a:xfrm flipV="1">
            <a:off x="9312099" y="1364577"/>
            <a:ext cx="136700" cy="14034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6DDAF81C-525A-3B34-51BA-EDB9530F9E2C}"/>
              </a:ext>
            </a:extLst>
          </p:cNvPr>
          <p:cNvCxnSpPr>
            <a:cxnSpLocks/>
          </p:cNvCxnSpPr>
          <p:nvPr/>
        </p:nvCxnSpPr>
        <p:spPr>
          <a:xfrm flipV="1">
            <a:off x="9738188" y="1424625"/>
            <a:ext cx="141889" cy="160584"/>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E59825EE-94D9-FA4D-E645-1E3C9ECC7739}"/>
              </a:ext>
            </a:extLst>
          </p:cNvPr>
          <p:cNvCxnSpPr>
            <a:cxnSpLocks/>
          </p:cNvCxnSpPr>
          <p:nvPr/>
        </p:nvCxnSpPr>
        <p:spPr>
          <a:xfrm flipV="1">
            <a:off x="9034901" y="1364577"/>
            <a:ext cx="121474" cy="117181"/>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704E5F29-59CA-55C8-A819-132460A31805}"/>
              </a:ext>
            </a:extLst>
          </p:cNvPr>
          <p:cNvCxnSpPr>
            <a:cxnSpLocks/>
          </p:cNvCxnSpPr>
          <p:nvPr/>
        </p:nvCxnSpPr>
        <p:spPr>
          <a:xfrm flipV="1">
            <a:off x="7917361" y="1234785"/>
            <a:ext cx="296184" cy="234101"/>
          </a:xfrm>
          <a:prstGeom prst="line">
            <a:avLst/>
          </a:prstGeom>
        </p:spPr>
        <p:style>
          <a:lnRef idx="2">
            <a:schemeClr val="accent2"/>
          </a:lnRef>
          <a:fillRef idx="0">
            <a:schemeClr val="accent2"/>
          </a:fillRef>
          <a:effectRef idx="1">
            <a:schemeClr val="accent2"/>
          </a:effectRef>
          <a:fontRef idx="minor">
            <a:schemeClr val="tx1"/>
          </a:fontRef>
        </p:style>
      </p:cxnSp>
      <p:sp>
        <p:nvSpPr>
          <p:cNvPr id="2" name="Rectangle: Rounded Corners 1">
            <a:extLst>
              <a:ext uri="{FF2B5EF4-FFF2-40B4-BE49-F238E27FC236}">
                <a16:creationId xmlns:a16="http://schemas.microsoft.com/office/drawing/2014/main" id="{184189C6-33D8-D29C-900C-191C7291B0F9}"/>
              </a:ext>
            </a:extLst>
          </p:cNvPr>
          <p:cNvSpPr/>
          <p:nvPr/>
        </p:nvSpPr>
        <p:spPr>
          <a:xfrm>
            <a:off x="5349660" y="855082"/>
            <a:ext cx="58670" cy="4571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FD60870-90CF-6C4E-4DCD-33AC1ED271C4}"/>
              </a:ext>
            </a:extLst>
          </p:cNvPr>
          <p:cNvSpPr/>
          <p:nvPr/>
        </p:nvSpPr>
        <p:spPr>
          <a:xfrm>
            <a:off x="9118975" y="1318858"/>
            <a:ext cx="58670" cy="4571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8418849F-C0A6-6178-1C02-2321700CCF16}"/>
              </a:ext>
            </a:extLst>
          </p:cNvPr>
          <p:cNvSpPr/>
          <p:nvPr/>
        </p:nvSpPr>
        <p:spPr>
          <a:xfrm>
            <a:off x="9821407" y="1423167"/>
            <a:ext cx="58670" cy="4571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CD6C5333-C6C7-B25E-307B-9E89C89C7F13}"/>
              </a:ext>
            </a:extLst>
          </p:cNvPr>
          <p:cNvSpPr/>
          <p:nvPr/>
        </p:nvSpPr>
        <p:spPr>
          <a:xfrm>
            <a:off x="2045573" y="521391"/>
            <a:ext cx="58670" cy="4571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6FACCA98-04CD-45A2-6E14-17391DC5B037}"/>
              </a:ext>
            </a:extLst>
          </p:cNvPr>
          <p:cNvSpPr/>
          <p:nvPr/>
        </p:nvSpPr>
        <p:spPr>
          <a:xfrm>
            <a:off x="6352611" y="961763"/>
            <a:ext cx="58670" cy="4571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F7DD9370-FD1E-B2C4-2338-1F608F82FBEA}"/>
              </a:ext>
            </a:extLst>
          </p:cNvPr>
          <p:cNvSpPr/>
          <p:nvPr/>
        </p:nvSpPr>
        <p:spPr>
          <a:xfrm>
            <a:off x="7112684" y="1053679"/>
            <a:ext cx="58670" cy="4571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0351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7EB9A1-571A-994D-A701-6C3C1432F4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pic>
        <p:nvPicPr>
          <p:cNvPr id="1028" name="Picture 4" descr="Inventory Management: Imprint Enterprises">
            <a:extLst>
              <a:ext uri="{FF2B5EF4-FFF2-40B4-BE49-F238E27FC236}">
                <a16:creationId xmlns:a16="http://schemas.microsoft.com/office/drawing/2014/main" id="{E124A97C-9DD3-3422-171A-D45DCF3BE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51" y="707885"/>
            <a:ext cx="11870031" cy="60799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2EAF5A-B0F4-E9E0-4888-44D838BEF73B}"/>
              </a:ext>
            </a:extLst>
          </p:cNvPr>
          <p:cNvSpPr txBox="1"/>
          <p:nvPr/>
        </p:nvSpPr>
        <p:spPr>
          <a:xfrm>
            <a:off x="2667786" y="0"/>
            <a:ext cx="7409468" cy="707886"/>
          </a:xfrm>
          <a:prstGeom prst="rect">
            <a:avLst/>
          </a:prstGeom>
          <a:noFill/>
        </p:spPr>
        <p:txBody>
          <a:bodyPr wrap="square" rtlCol="0">
            <a:spAutoFit/>
          </a:bodyPr>
          <a:lstStyle/>
          <a:p>
            <a:r>
              <a:rPr lang="en-GB" sz="2000" b="0" i="0" dirty="0">
                <a:solidFill>
                  <a:srgbClr val="1C1C1C"/>
                </a:solidFill>
                <a:effectLst/>
                <a:latin typeface="+mj-lt"/>
              </a:rPr>
              <a:t>LI-FI as an important technology for inventory goods  management</a:t>
            </a:r>
            <a:endParaRPr lang="en-IN" sz="2000" dirty="0">
              <a:latin typeface="+mj-lt"/>
            </a:endParaRPr>
          </a:p>
        </p:txBody>
      </p:sp>
      <mc:AlternateContent xmlns:mc="http://schemas.openxmlformats.org/markup-compatibility/2006">
        <mc:Choice xmlns:am3d="http://schemas.microsoft.com/office/drawing/2017/model3d" Requires="am3d">
          <p:graphicFrame>
            <p:nvGraphicFramePr>
              <p:cNvPr id="6" name="3D Model 5" descr="Mini Projector">
                <a:extLst>
                  <a:ext uri="{FF2B5EF4-FFF2-40B4-BE49-F238E27FC236}">
                    <a16:creationId xmlns:a16="http://schemas.microsoft.com/office/drawing/2014/main" id="{35DADDAE-14BB-3C51-784E-4514FD943175}"/>
                  </a:ext>
                </a:extLst>
              </p:cNvPr>
              <p:cNvGraphicFramePr>
                <a:graphicFrameLocks noChangeAspect="1"/>
              </p:cNvGraphicFramePr>
              <p:nvPr>
                <p:extLst>
                  <p:ext uri="{D42A27DB-BD31-4B8C-83A1-F6EECF244321}">
                    <p14:modId xmlns:p14="http://schemas.microsoft.com/office/powerpoint/2010/main" val="1963713998"/>
                  </p:ext>
                </p:extLst>
              </p:nvPr>
            </p:nvGraphicFramePr>
            <p:xfrm rot="495888">
              <a:off x="2419708" y="1302668"/>
              <a:ext cx="496156" cy="227847"/>
            </p:xfrm>
            <a:graphic>
              <a:graphicData uri="http://schemas.microsoft.com/office/drawing/2017/model3d">
                <am3d:model3d r:embed="rId3">
                  <am3d:spPr>
                    <a:xfrm rot="495888">
                      <a:off x="0" y="0"/>
                      <a:ext cx="496156" cy="227847"/>
                    </a:xfrm>
                    <a:prstGeom prst="rect">
                      <a:avLst/>
                    </a:prstGeom>
                  </am3d:spPr>
                  <am3d:camera>
                    <am3d:pos x="0" y="0" z="62477458"/>
                    <am3d:up dx="0" dy="36000000" dz="0"/>
                    <am3d:lookAt x="0" y="0" z="0"/>
                    <am3d:perspective fov="2700000"/>
                  </am3d:camera>
                  <am3d:trans>
                    <am3d:meterPerModelUnit n="3907700" d="1000000"/>
                    <am3d:preTrans dx="0" dy="-6023093" dz="0"/>
                    <am3d:scale>
                      <am3d:sx n="1000000" d="1000000"/>
                      <am3d:sy n="1000000" d="1000000"/>
                      <am3d:sz n="1000000" d="1000000"/>
                    </am3d:scale>
                    <am3d:rot ax="-173079" ay="-2266717" az="106063"/>
                    <am3d:postTrans dx="0" dy="0" dz="0"/>
                  </am3d:trans>
                  <am3d:raster rName="Office3DRenderer" rVer="16.0.8326">
                    <am3d:blip r:embed="rId4"/>
                  </am3d:raster>
                  <am3d:objViewport viewportSz="548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ini Projector">
                <a:extLst>
                  <a:ext uri="{FF2B5EF4-FFF2-40B4-BE49-F238E27FC236}">
                    <a16:creationId xmlns:a16="http://schemas.microsoft.com/office/drawing/2014/main" id="{35DADDAE-14BB-3C51-784E-4514FD943175}"/>
                  </a:ext>
                </a:extLst>
              </p:cNvPr>
              <p:cNvPicPr>
                <a:picLocks noGrp="1" noRot="1" noChangeAspect="1" noMove="1" noResize="1" noEditPoints="1" noAdjustHandles="1" noChangeArrowheads="1" noChangeShapeType="1" noCrop="1"/>
              </p:cNvPicPr>
              <p:nvPr/>
            </p:nvPicPr>
            <p:blipFill>
              <a:blip r:embed="rId4"/>
              <a:stretch>
                <a:fillRect/>
              </a:stretch>
            </p:blipFill>
            <p:spPr>
              <a:xfrm rot="495888">
                <a:off x="2419708" y="1302668"/>
                <a:ext cx="496156" cy="2278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Mini Projector">
                <a:extLst>
                  <a:ext uri="{FF2B5EF4-FFF2-40B4-BE49-F238E27FC236}">
                    <a16:creationId xmlns:a16="http://schemas.microsoft.com/office/drawing/2014/main" id="{2B008FF7-B151-4F70-E186-36B1F31B0B9B}"/>
                  </a:ext>
                </a:extLst>
              </p:cNvPr>
              <p:cNvGraphicFramePr>
                <a:graphicFrameLocks noChangeAspect="1"/>
              </p:cNvGraphicFramePr>
              <p:nvPr>
                <p:extLst>
                  <p:ext uri="{D42A27DB-BD31-4B8C-83A1-F6EECF244321}">
                    <p14:modId xmlns:p14="http://schemas.microsoft.com/office/powerpoint/2010/main" val="1014310573"/>
                  </p:ext>
                </p:extLst>
              </p:nvPr>
            </p:nvGraphicFramePr>
            <p:xfrm rot="21189712">
              <a:off x="8225990" y="1525000"/>
              <a:ext cx="512963" cy="270717"/>
            </p:xfrm>
            <a:graphic>
              <a:graphicData uri="http://schemas.microsoft.com/office/drawing/2017/model3d">
                <am3d:model3d r:embed="rId3">
                  <am3d:spPr>
                    <a:xfrm rot="21189712">
                      <a:off x="0" y="0"/>
                      <a:ext cx="512963" cy="270717"/>
                    </a:xfrm>
                    <a:prstGeom prst="rect">
                      <a:avLst/>
                    </a:prstGeom>
                  </am3d:spPr>
                  <am3d:camera>
                    <am3d:pos x="0" y="0" z="62477458"/>
                    <am3d:up dx="0" dy="36000000" dz="0"/>
                    <am3d:lookAt x="0" y="0" z="0"/>
                    <am3d:perspective fov="2700000"/>
                  </am3d:camera>
                  <am3d:trans>
                    <am3d:meterPerModelUnit n="3907700" d="1000000"/>
                    <am3d:preTrans dx="0" dy="-6023093" dz="0"/>
                    <am3d:scale>
                      <am3d:sx n="1000000" d="1000000"/>
                      <am3d:sy n="1000000" d="1000000"/>
                      <am3d:sz n="1000000" d="1000000"/>
                    </am3d:scale>
                    <am3d:rot ax="-456277" ay="-1970659" az="248493"/>
                    <am3d:postTrans dx="0" dy="0" dz="0"/>
                  </am3d:trans>
                  <am3d:raster rName="Office3DRenderer" rVer="16.0.8326">
                    <am3d:blip r:embed="rId5"/>
                  </am3d:raster>
                  <am3d:objViewport viewportSz="5489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Mini Projector">
                <a:extLst>
                  <a:ext uri="{FF2B5EF4-FFF2-40B4-BE49-F238E27FC236}">
                    <a16:creationId xmlns:a16="http://schemas.microsoft.com/office/drawing/2014/main" id="{2B008FF7-B151-4F70-E186-36B1F31B0B9B}"/>
                  </a:ext>
                </a:extLst>
              </p:cNvPr>
              <p:cNvPicPr>
                <a:picLocks noGrp="1" noRot="1" noChangeAspect="1" noMove="1" noResize="1" noEditPoints="1" noAdjustHandles="1" noChangeArrowheads="1" noChangeShapeType="1" noCrop="1"/>
              </p:cNvPicPr>
              <p:nvPr/>
            </p:nvPicPr>
            <p:blipFill>
              <a:blip r:embed="rId5"/>
              <a:stretch>
                <a:fillRect/>
              </a:stretch>
            </p:blipFill>
            <p:spPr>
              <a:xfrm rot="21189712">
                <a:off x="8225990" y="1525000"/>
                <a:ext cx="512963" cy="270717"/>
              </a:xfrm>
              <a:prstGeom prst="rect">
                <a:avLst/>
              </a:prstGeom>
            </p:spPr>
          </p:pic>
        </mc:Fallback>
      </mc:AlternateContent>
      <p:cxnSp>
        <p:nvCxnSpPr>
          <p:cNvPr id="4" name="Straight Connector 3">
            <a:extLst>
              <a:ext uri="{FF2B5EF4-FFF2-40B4-BE49-F238E27FC236}">
                <a16:creationId xmlns:a16="http://schemas.microsoft.com/office/drawing/2014/main" id="{060B371C-6844-BF4C-63A0-4EBAE07333B6}"/>
              </a:ext>
            </a:extLst>
          </p:cNvPr>
          <p:cNvCxnSpPr/>
          <p:nvPr/>
        </p:nvCxnSpPr>
        <p:spPr>
          <a:xfrm>
            <a:off x="6261876" y="1579277"/>
            <a:ext cx="2083324" cy="65988"/>
          </a:xfrm>
          <a:prstGeom prst="line">
            <a:avLst/>
          </a:prstGeom>
        </p:spPr>
        <p:style>
          <a:lnRef idx="3">
            <a:schemeClr val="accent5"/>
          </a:lnRef>
          <a:fillRef idx="0">
            <a:schemeClr val="accent5"/>
          </a:fillRef>
          <a:effectRef idx="2">
            <a:schemeClr val="accent5"/>
          </a:effectRef>
          <a:fontRef idx="minor">
            <a:schemeClr val="tx1"/>
          </a:fontRef>
        </p:style>
      </p:cxnSp>
      <p:cxnSp>
        <p:nvCxnSpPr>
          <p:cNvPr id="8" name="Straight Connector 7">
            <a:extLst>
              <a:ext uri="{FF2B5EF4-FFF2-40B4-BE49-F238E27FC236}">
                <a16:creationId xmlns:a16="http://schemas.microsoft.com/office/drawing/2014/main" id="{0A69E97A-9B96-80C4-335F-203CAD8C25F1}"/>
              </a:ext>
            </a:extLst>
          </p:cNvPr>
          <p:cNvCxnSpPr/>
          <p:nvPr/>
        </p:nvCxnSpPr>
        <p:spPr>
          <a:xfrm>
            <a:off x="2898160" y="1485212"/>
            <a:ext cx="2083324" cy="65988"/>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BC631BFC-0C10-42E4-38A4-242B48BCAFDF}"/>
              </a:ext>
            </a:extLst>
          </p:cNvPr>
          <p:cNvCxnSpPr/>
          <p:nvPr/>
        </p:nvCxnSpPr>
        <p:spPr>
          <a:xfrm>
            <a:off x="8658609" y="1617152"/>
            <a:ext cx="2083324" cy="659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0" name="Straight Connector 9">
            <a:extLst>
              <a:ext uri="{FF2B5EF4-FFF2-40B4-BE49-F238E27FC236}">
                <a16:creationId xmlns:a16="http://schemas.microsoft.com/office/drawing/2014/main" id="{8AB34D5A-2F45-AA75-8247-DB58AFE8EFD3}"/>
              </a:ext>
            </a:extLst>
          </p:cNvPr>
          <p:cNvCxnSpPr>
            <a:cxnSpLocks/>
          </p:cNvCxnSpPr>
          <p:nvPr/>
        </p:nvCxnSpPr>
        <p:spPr>
          <a:xfrm flipV="1">
            <a:off x="10077254" y="896746"/>
            <a:ext cx="999779" cy="392396"/>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Straight Connector 10">
            <a:extLst>
              <a:ext uri="{FF2B5EF4-FFF2-40B4-BE49-F238E27FC236}">
                <a16:creationId xmlns:a16="http://schemas.microsoft.com/office/drawing/2014/main" id="{D744C09B-E184-FA76-D853-D0A332A8E84C}"/>
              </a:ext>
            </a:extLst>
          </p:cNvPr>
          <p:cNvCxnSpPr>
            <a:cxnSpLocks/>
          </p:cNvCxnSpPr>
          <p:nvPr/>
        </p:nvCxnSpPr>
        <p:spPr>
          <a:xfrm flipV="1">
            <a:off x="9566769" y="1257248"/>
            <a:ext cx="602104" cy="327134"/>
          </a:xfrm>
          <a:prstGeom prst="line">
            <a:avLst/>
          </a:prstGeom>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236B88B6-B1A8-0B27-D847-A9A0F34AFDB0}"/>
              </a:ext>
            </a:extLst>
          </p:cNvPr>
          <p:cNvCxnSpPr/>
          <p:nvPr/>
        </p:nvCxnSpPr>
        <p:spPr>
          <a:xfrm>
            <a:off x="9767830" y="1660358"/>
            <a:ext cx="2083324" cy="659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0D6C90C6-DF01-1DE4-3261-805E5822B481}"/>
              </a:ext>
            </a:extLst>
          </p:cNvPr>
          <p:cNvCxnSpPr/>
          <p:nvPr/>
        </p:nvCxnSpPr>
        <p:spPr>
          <a:xfrm>
            <a:off x="4876220" y="1557592"/>
            <a:ext cx="2083324" cy="659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5FB6D5A6-2EF1-DEAE-72A9-95D91BC1C319}"/>
              </a:ext>
            </a:extLst>
          </p:cNvPr>
          <p:cNvCxnSpPr/>
          <p:nvPr/>
        </p:nvCxnSpPr>
        <p:spPr>
          <a:xfrm>
            <a:off x="7075400" y="1369751"/>
            <a:ext cx="2083324" cy="65988"/>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22941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B2D360-63F9-4F64-1FAE-FF2E775559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graphicFrame>
        <p:nvGraphicFramePr>
          <p:cNvPr id="6" name="Diagram 5">
            <a:extLst>
              <a:ext uri="{FF2B5EF4-FFF2-40B4-BE49-F238E27FC236}">
                <a16:creationId xmlns:a16="http://schemas.microsoft.com/office/drawing/2014/main" id="{6E1C2D74-BDF8-FD98-1C5B-24028E81E6E0}"/>
              </a:ext>
            </a:extLst>
          </p:cNvPr>
          <p:cNvGraphicFramePr/>
          <p:nvPr>
            <p:extLst>
              <p:ext uri="{D42A27DB-BD31-4B8C-83A1-F6EECF244321}">
                <p14:modId xmlns:p14="http://schemas.microsoft.com/office/powerpoint/2010/main" val="1171833477"/>
              </p:ext>
            </p:extLst>
          </p:nvPr>
        </p:nvGraphicFramePr>
        <p:xfrm>
          <a:off x="926969" y="801278"/>
          <a:ext cx="11846351" cy="5691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05AAFBF4-6E3D-9F1C-1CC6-9D02300AF8FF}"/>
              </a:ext>
            </a:extLst>
          </p:cNvPr>
          <p:cNvSpPr txBox="1"/>
          <p:nvPr/>
        </p:nvSpPr>
        <p:spPr>
          <a:xfrm>
            <a:off x="4088142" y="0"/>
            <a:ext cx="6558280" cy="584775"/>
          </a:xfrm>
          <a:prstGeom prst="rect">
            <a:avLst/>
          </a:prstGeom>
          <a:noFill/>
        </p:spPr>
        <p:txBody>
          <a:bodyPr wrap="square">
            <a:spAutoFit/>
          </a:bodyPr>
          <a:lstStyle/>
          <a:p>
            <a:r>
              <a:rPr lang="en-IN" sz="3200" b="1" dirty="0"/>
              <a:t>Challenges &amp; Solutions</a:t>
            </a:r>
          </a:p>
        </p:txBody>
      </p:sp>
    </p:spTree>
    <p:extLst>
      <p:ext uri="{BB962C8B-B14F-4D97-AF65-F5344CB8AC3E}">
        <p14:creationId xmlns:p14="http://schemas.microsoft.com/office/powerpoint/2010/main" val="237400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A4FC065-AB2A-D68C-32FC-4CF632988D40}"/>
              </a:ext>
            </a:extLst>
          </p:cNvPr>
          <p:cNvSpPr>
            <a:spLocks noGrp="1"/>
          </p:cNvSpPr>
          <p:nvPr>
            <p:ph type="pic" idx="2"/>
          </p:nvPr>
        </p:nvSpPr>
        <p:spPr/>
      </p:sp>
      <p:sp>
        <p:nvSpPr>
          <p:cNvPr id="3" name="Slide Number Placeholder 2">
            <a:extLst>
              <a:ext uri="{FF2B5EF4-FFF2-40B4-BE49-F238E27FC236}">
                <a16:creationId xmlns:a16="http://schemas.microsoft.com/office/drawing/2014/main" id="{31A77A10-30F5-4199-0E91-F99D41CDF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5" name="TextBox 4">
            <a:extLst>
              <a:ext uri="{FF2B5EF4-FFF2-40B4-BE49-F238E27FC236}">
                <a16:creationId xmlns:a16="http://schemas.microsoft.com/office/drawing/2014/main" id="{EE3BD930-DCC2-B790-156A-6AA596B9D863}"/>
              </a:ext>
            </a:extLst>
          </p:cNvPr>
          <p:cNvSpPr txBox="1"/>
          <p:nvPr/>
        </p:nvSpPr>
        <p:spPr>
          <a:xfrm>
            <a:off x="3461995" y="538982"/>
            <a:ext cx="6169842" cy="400110"/>
          </a:xfrm>
          <a:prstGeom prst="rect">
            <a:avLst/>
          </a:prstGeom>
          <a:noFill/>
        </p:spPr>
        <p:txBody>
          <a:bodyPr wrap="square">
            <a:spAutoFit/>
          </a:bodyPr>
          <a:lstStyle/>
          <a:p>
            <a:r>
              <a:rPr lang="en-IN" sz="2000" b="1" dirty="0">
                <a:effectLst/>
                <a:latin typeface="Arial Black" panose="020B0A04020102020204" pitchFamily="34" charset="0"/>
                <a:ea typeface="Times New Roman" panose="02020603050405020304" pitchFamily="18" charset="0"/>
              </a:rPr>
              <a:t>MODULATION TECHNIQUES USED IN LIFI</a:t>
            </a:r>
            <a:endParaRPr lang="en-IN" sz="2000" b="1"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F5EFD2A4-507F-47E8-058F-8C7E11A89B91}"/>
              </a:ext>
            </a:extLst>
          </p:cNvPr>
          <p:cNvSpPr txBox="1"/>
          <p:nvPr/>
        </p:nvSpPr>
        <p:spPr>
          <a:xfrm>
            <a:off x="235670" y="930605"/>
            <a:ext cx="11708091" cy="5632311"/>
          </a:xfrm>
          <a:prstGeom prst="rect">
            <a:avLst/>
          </a:prstGeom>
          <a:noFill/>
        </p:spPr>
        <p:txBody>
          <a:bodyPr wrap="square">
            <a:spAutoFit/>
          </a:bodyPr>
          <a:lstStyle/>
          <a:p>
            <a:r>
              <a:rPr lang="en-IN" sz="1800" b="0" dirty="0">
                <a:effectLst/>
                <a:latin typeface="Times New Roman" panose="02020603050405020304" pitchFamily="18" charset="0"/>
                <a:ea typeface="Times New Roman" panose="02020603050405020304" pitchFamily="18" charset="0"/>
              </a:rPr>
              <a:t>Many modulation techniques developed for radio wave communication are adapted for optical wireless communication.</a:t>
            </a:r>
            <a:endParaRPr lang="en-IN" sz="1800" b="1" dirty="0">
              <a:effectLst/>
              <a:latin typeface="Times New Roman" panose="02020603050405020304" pitchFamily="18" charset="0"/>
              <a:ea typeface="Times New Roman" panose="02020603050405020304" pitchFamily="18" charset="0"/>
            </a:endParaRPr>
          </a:p>
          <a:p>
            <a:pPr marL="228600"/>
            <a:r>
              <a:rPr lang="en-IN" sz="1800" b="1" dirty="0">
                <a:effectLst/>
                <a:latin typeface="Times New Roman" panose="02020603050405020304" pitchFamily="18" charset="0"/>
                <a:ea typeface="Times New Roman" panose="02020603050405020304" pitchFamily="18" charset="0"/>
              </a:rPr>
              <a:t>A)Single Carrier Modulation- In this type of modulation</a:t>
            </a:r>
          </a:p>
          <a:p>
            <a:r>
              <a:rPr lang="en-IN" sz="1800" b="0" dirty="0">
                <a:effectLst/>
                <a:latin typeface="Times New Roman" panose="02020603050405020304" pitchFamily="18" charset="0"/>
                <a:ea typeface="Times New Roman" panose="02020603050405020304" pitchFamily="18" charset="0"/>
              </a:rPr>
              <a:t>The data is carried by a single main carrier in single carrier modulation techniques, which are more energy efficient than multi-carrier modulation. The most commonly used single carrier modulation techniques for wireless communication are:</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 ON-OFF Keying (OOK)</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 Pulse Position Modulation (PPM)</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 Pulse Amplitude Modulation (PAM)</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OOK, also known as Amplitude Shift Keying, is a prominent modulation technique. In OOK, if no signal is transmitted, it indicates a 0 bit, and if a signal is transmitted, it indicates a 1 bit. However, there are two stumbling blocks with OOK:(a) It is sensitive to additive white Gaussian noise.</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(b) High data rates cannot be achieved.</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In PPM, the amplitude and width remain unchanged, and the position of the pulse varies according to the reference pulse of the input signal. PPM is more power efficient but less spectral efficient than OOK.</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PAM maps the signal data for the selection of LED. It is a safe and secure modulation technique in optical communication systems due to the following reasons:</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(a) Benefits in less complexity</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(b) Flexibility in implementation</a:t>
            </a:r>
            <a:endParaRPr lang="en-IN" sz="1800" b="1" dirty="0">
              <a:effectLst/>
              <a:latin typeface="Times New Roman" panose="02020603050405020304" pitchFamily="18" charset="0"/>
              <a:ea typeface="Times New Roman" panose="02020603050405020304" pitchFamily="18" charset="0"/>
            </a:endParaRPr>
          </a:p>
          <a:p>
            <a:r>
              <a:rPr lang="en-IN" sz="1800" b="0" dirty="0">
                <a:effectLst/>
                <a:latin typeface="Times New Roman" panose="02020603050405020304" pitchFamily="18" charset="0"/>
                <a:ea typeface="Times New Roman" panose="02020603050405020304" pitchFamily="18" charset="0"/>
              </a:rPr>
              <a:t>(c) Simple </a:t>
            </a:r>
            <a:r>
              <a:rPr lang="en-IN" sz="1800" b="0" dirty="0" err="1">
                <a:effectLst/>
                <a:latin typeface="Times New Roman" panose="02020603050405020304" pitchFamily="18" charset="0"/>
                <a:ea typeface="Times New Roman" panose="02020603050405020304" pitchFamily="18" charset="0"/>
              </a:rPr>
              <a:t>structur</a:t>
            </a:r>
            <a:endParaRPr lang="en-I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84683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B7362F-D633-571A-3B68-53645EF3C80D}"/>
              </a:ext>
            </a:extLst>
          </p:cNvPr>
          <p:cNvSpPr>
            <a:spLocks noGrp="1"/>
          </p:cNvSpPr>
          <p:nvPr>
            <p:ph type="pic" idx="2"/>
          </p:nvPr>
        </p:nvSpPr>
        <p:spPr/>
      </p:sp>
      <p:sp>
        <p:nvSpPr>
          <p:cNvPr id="3" name="Slide Number Placeholder 2">
            <a:extLst>
              <a:ext uri="{FF2B5EF4-FFF2-40B4-BE49-F238E27FC236}">
                <a16:creationId xmlns:a16="http://schemas.microsoft.com/office/drawing/2014/main" id="{0185E95A-E522-EC2E-4A1D-07EB8D0BE5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5" name="TextBox 4">
            <a:extLst>
              <a:ext uri="{FF2B5EF4-FFF2-40B4-BE49-F238E27FC236}">
                <a16:creationId xmlns:a16="http://schemas.microsoft.com/office/drawing/2014/main" id="{26FD7DC2-7BC1-D721-E73D-2B8DE361D9BA}"/>
              </a:ext>
            </a:extLst>
          </p:cNvPr>
          <p:cNvSpPr txBox="1"/>
          <p:nvPr/>
        </p:nvSpPr>
        <p:spPr>
          <a:xfrm>
            <a:off x="509047" y="999798"/>
            <a:ext cx="11067068" cy="4801314"/>
          </a:xfrm>
          <a:prstGeom prst="rect">
            <a:avLst/>
          </a:prstGeom>
          <a:noFill/>
        </p:spPr>
        <p:txBody>
          <a:bodyPr wrap="square">
            <a:spAutoFit/>
          </a:bodyPr>
          <a:lstStyle/>
          <a:p>
            <a:r>
              <a:rPr lang="en-GB" sz="1800" b="1" dirty="0"/>
              <a:t>B). Multi Carrier Modulation-  PPM and PAM are</a:t>
            </a:r>
          </a:p>
          <a:p>
            <a:r>
              <a:rPr lang="en-GB" sz="1800" dirty="0"/>
              <a:t>Not suitable for high data rate ,When the data rate is increased over a </a:t>
            </a:r>
            <a:r>
              <a:rPr lang="en-GB" sz="1800" dirty="0" err="1"/>
              <a:t>LiFi</a:t>
            </a:r>
            <a:r>
              <a:rPr lang="en-GB" sz="1800" dirty="0"/>
              <a:t> network, all of the previously mentioned techniques will present problems such as non-linear signal distortion and inter-symbol interference, making them unsuitable for high data rates. For this reason, multi-carrier modulation techniques are being highlighted for high-speed communication, as they are more bandwidth efficient compared to single-carrier modulation. The most commonly used multi-carrier modulation techniques for optical wireless communication are Orthogonal Frequency Division Multiplexing (OFDM) and Wavelength Division Multiplexing (WDM)</a:t>
            </a:r>
          </a:p>
          <a:p>
            <a:r>
              <a:rPr lang="en-GB" sz="1800" b="1" dirty="0"/>
              <a:t>C). Specific Modulation for </a:t>
            </a:r>
            <a:r>
              <a:rPr lang="en-GB" sz="1800" b="1" dirty="0" err="1"/>
              <a:t>LiFiColor</a:t>
            </a:r>
            <a:r>
              <a:rPr lang="en-GB" sz="1800" b="1" dirty="0"/>
              <a:t> Shift Keying (CSK) modulation</a:t>
            </a:r>
          </a:p>
          <a:p>
            <a:r>
              <a:rPr lang="en-GB" sz="1800" b="1" dirty="0"/>
              <a:t> </a:t>
            </a:r>
            <a:r>
              <a:rPr lang="en-GB" sz="1800" dirty="0"/>
              <a:t>is a specific intensity modulation technique used in visual light communication. When white light is produced using yellow phosphor and a blue LED, the LED's switching ability slows down. Another method to produce white light is by using three different LEDs: red, blue, and green. CSK has several advantages over traditional intensity modulation techniques, including:</a:t>
            </a:r>
          </a:p>
          <a:p>
            <a:r>
              <a:rPr lang="en-GB" sz="1800" dirty="0"/>
              <a:t>- Continuous luminous flux and no flickering effects</a:t>
            </a:r>
          </a:p>
          <a:p>
            <a:r>
              <a:rPr lang="en-GB" sz="1800" dirty="0"/>
              <a:t>- Improved LED reliability</a:t>
            </a:r>
          </a:p>
          <a:p>
            <a:r>
              <a:rPr lang="en-GB" sz="1800" dirty="0"/>
              <a:t>This modulation technique also improves data transmission rates compared to other modulation techniques.</a:t>
            </a:r>
          </a:p>
        </p:txBody>
      </p:sp>
    </p:spTree>
    <p:extLst>
      <p:ext uri="{BB962C8B-B14F-4D97-AF65-F5344CB8AC3E}">
        <p14:creationId xmlns:p14="http://schemas.microsoft.com/office/powerpoint/2010/main" val="1676476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10365999" cy="3108543"/>
          </a:xfrm>
          <a:prstGeom prst="rect">
            <a:avLst/>
          </a:prstGeom>
          <a:noFill/>
        </p:spPr>
        <p:txBody>
          <a:bodyPr wrap="square" rtlCol="0">
            <a:spAutoFit/>
          </a:bodyPr>
          <a:lstStyle/>
          <a:p>
            <a:r>
              <a:rPr lang="en-GB" dirty="0">
                <a:latin typeface="Verdana" panose="020B0604030504040204" pitchFamily="34" charset="0"/>
                <a:ea typeface="Verdana" panose="020B0604030504040204" pitchFamily="34" charset="0"/>
              </a:rPr>
              <a:t>*Integrate </a:t>
            </a:r>
            <a:r>
              <a:rPr lang="en-GB" dirty="0" err="1">
                <a:latin typeface="Verdana" panose="020B0604030504040204" pitchFamily="34" charset="0"/>
                <a:ea typeface="Verdana" panose="020B0604030504040204" pitchFamily="34" charset="0"/>
              </a:rPr>
              <a:t>LiFi</a:t>
            </a:r>
            <a:r>
              <a:rPr lang="en-GB" dirty="0">
                <a:latin typeface="Verdana" panose="020B0604030504040204" pitchFamily="34" charset="0"/>
                <a:ea typeface="Verdana" panose="020B0604030504040204" pitchFamily="34" charset="0"/>
              </a:rPr>
              <a:t> technology with 5G to enhance high-speed data transmission using visible light communication (VLC) for improved connectivity and performance</a:t>
            </a:r>
            <a:r>
              <a:rPr lang="en-IN" dirty="0">
                <a:latin typeface="Verdana" panose="020B0604030504040204" pitchFamily="34" charset="0"/>
                <a:ea typeface="Verdana" panose="020B0604030504040204" pitchFamily="34" charset="0"/>
              </a:rPr>
              <a:t> </a:t>
            </a: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a:t>
            </a:r>
            <a:r>
              <a:rPr lang="en-GB" dirty="0">
                <a:latin typeface="Verdana" panose="020B0604030504040204" pitchFamily="34" charset="0"/>
                <a:ea typeface="Verdana" panose="020B0604030504040204" pitchFamily="34" charset="0"/>
              </a:rPr>
              <a:t>Achieve peak data rates up to 2 Gbps, significantly lower latency, and increased network security through </a:t>
            </a:r>
            <a:r>
              <a:rPr lang="en-GB" dirty="0" err="1">
                <a:latin typeface="Verdana" panose="020B0604030504040204" pitchFamily="34" charset="0"/>
                <a:ea typeface="Verdana" panose="020B0604030504040204" pitchFamily="34" charset="0"/>
              </a:rPr>
              <a:t>LiFi's</a:t>
            </a:r>
            <a:r>
              <a:rPr lang="en-GB" dirty="0">
                <a:latin typeface="Verdana" panose="020B0604030504040204" pitchFamily="34" charset="0"/>
                <a:ea typeface="Verdana" panose="020B0604030504040204" pitchFamily="34" charset="0"/>
              </a:rPr>
              <a:t> unique light-based transmission methods</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GB" dirty="0">
                <a:latin typeface="Verdana" panose="020B0604030504040204" pitchFamily="34" charset="0"/>
                <a:ea typeface="Verdana" panose="020B0604030504040204" pitchFamily="34" charset="0"/>
              </a:rPr>
              <a:t>*Support High User Density: Facilitate connectivity in crowded spaces by offloading data from congested 5G networks, ensuring reliable service for multiple users</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825877" y="3989201"/>
            <a:ext cx="9943179" cy="1815882"/>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Main Goals </a:t>
            </a:r>
          </a:p>
          <a:p>
            <a:r>
              <a:rPr lang="en-IN" dirty="0">
                <a:latin typeface="Verdana" panose="020B0604030504040204" pitchFamily="34" charset="0"/>
                <a:ea typeface="Verdana" panose="020B0604030504040204" pitchFamily="34" charset="0"/>
              </a:rPr>
              <a:t>*</a:t>
            </a:r>
            <a:r>
              <a:rPr lang="en-GB" dirty="0">
                <a:latin typeface="Verdana" panose="020B0604030504040204" pitchFamily="34" charset="0"/>
                <a:ea typeface="Verdana" panose="020B0604030504040204" pitchFamily="34" charset="0"/>
              </a:rPr>
              <a:t>Reduce Latency: Provide low-latency connections, improving real-time communication for applications </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Additional Goals </a:t>
            </a:r>
          </a:p>
          <a:p>
            <a:r>
              <a:rPr lang="en-GB" dirty="0">
                <a:latin typeface="Verdana" panose="020B0604030504040204" pitchFamily="34" charset="0"/>
                <a:ea typeface="Verdana" panose="020B0604030504040204" pitchFamily="34" charset="0"/>
              </a:rPr>
              <a:t>*Innovate Applications: Enable new applications across various sectors, including healthcare, leveraging the  </a:t>
            </a:r>
          </a:p>
          <a:p>
            <a:r>
              <a:rPr lang="en-GB" dirty="0">
                <a:latin typeface="Verdana" panose="020B0604030504040204" pitchFamily="34" charset="0"/>
                <a:ea typeface="Verdana" panose="020B0604030504040204" pitchFamily="34" charset="0"/>
              </a:rPr>
              <a:t>  strengths of both technologies</a:t>
            </a:r>
          </a:p>
          <a:p>
            <a:r>
              <a:rPr lang="en-GB" dirty="0">
                <a:latin typeface="Verdana" panose="020B0604030504040204" pitchFamily="34" charset="0"/>
                <a:ea typeface="Verdana" panose="020B0604030504040204" pitchFamily="34" charset="0"/>
              </a:rPr>
              <a:t>*Optimize Network Performance: Enhance the efficiency of data transmission by integrating </a:t>
            </a:r>
            <a:r>
              <a:rPr lang="en-GB" dirty="0" err="1">
                <a:latin typeface="Verdana" panose="020B0604030504040204" pitchFamily="34" charset="0"/>
                <a:ea typeface="Verdana" panose="020B0604030504040204" pitchFamily="34" charset="0"/>
              </a:rPr>
              <a:t>LiFi</a:t>
            </a:r>
            <a:r>
              <a:rPr lang="en-GB" dirty="0">
                <a:latin typeface="Verdana" panose="020B0604030504040204" pitchFamily="34" charset="0"/>
                <a:ea typeface="Verdana" panose="020B0604030504040204" pitchFamily="34" charset="0"/>
              </a:rPr>
              <a:t> with 5G, addressing challenges like signal degradation and congestion in high-density areas </a:t>
            </a:r>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06C2D6-0AB8-2B48-7274-46E228ADDACD}"/>
              </a:ext>
            </a:extLst>
          </p:cNvPr>
          <p:cNvSpPr>
            <a:spLocks noGrp="1"/>
          </p:cNvSpPr>
          <p:nvPr>
            <p:ph type="pic" idx="2"/>
          </p:nvPr>
        </p:nvSpPr>
        <p:spPr/>
      </p:sp>
      <p:sp>
        <p:nvSpPr>
          <p:cNvPr id="3" name="Slide Number Placeholder 2">
            <a:extLst>
              <a:ext uri="{FF2B5EF4-FFF2-40B4-BE49-F238E27FC236}">
                <a16:creationId xmlns:a16="http://schemas.microsoft.com/office/drawing/2014/main" id="{C7CD4C19-8B44-634C-96C7-B93B230C59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5" name="TextBox 4">
            <a:extLst>
              <a:ext uri="{FF2B5EF4-FFF2-40B4-BE49-F238E27FC236}">
                <a16:creationId xmlns:a16="http://schemas.microsoft.com/office/drawing/2014/main" id="{DDB70F3A-ACE8-7F57-ACF6-64F1D5ED7ACC}"/>
              </a:ext>
            </a:extLst>
          </p:cNvPr>
          <p:cNvSpPr txBox="1"/>
          <p:nvPr/>
        </p:nvSpPr>
        <p:spPr>
          <a:xfrm>
            <a:off x="3437117" y="226730"/>
            <a:ext cx="6136640" cy="584775"/>
          </a:xfrm>
          <a:prstGeom prst="rect">
            <a:avLst/>
          </a:prstGeom>
          <a:noFill/>
        </p:spPr>
        <p:txBody>
          <a:bodyPr wrap="square">
            <a:spAutoFit/>
          </a:bodyPr>
          <a:lstStyle/>
          <a:p>
            <a:r>
              <a:rPr lang="en-IN" sz="3200" b="1" dirty="0"/>
              <a:t>Applications &amp; Future Scope</a:t>
            </a:r>
          </a:p>
        </p:txBody>
      </p:sp>
      <p:graphicFrame>
        <p:nvGraphicFramePr>
          <p:cNvPr id="13" name="Diagram 12">
            <a:extLst>
              <a:ext uri="{FF2B5EF4-FFF2-40B4-BE49-F238E27FC236}">
                <a16:creationId xmlns:a16="http://schemas.microsoft.com/office/drawing/2014/main" id="{36C5A636-25BE-0892-1F57-E1CF7CECFA91}"/>
              </a:ext>
            </a:extLst>
          </p:cNvPr>
          <p:cNvGraphicFramePr/>
          <p:nvPr>
            <p:extLst>
              <p:ext uri="{D42A27DB-BD31-4B8C-83A1-F6EECF244321}">
                <p14:modId xmlns:p14="http://schemas.microsoft.com/office/powerpoint/2010/main" val="1903160124"/>
              </p:ext>
            </p:extLst>
          </p:nvPr>
        </p:nvGraphicFramePr>
        <p:xfrm>
          <a:off x="-1" y="1038235"/>
          <a:ext cx="12192000" cy="55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3367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7" name="TextBox 6">
            <a:extLst>
              <a:ext uri="{FF2B5EF4-FFF2-40B4-BE49-F238E27FC236}">
                <a16:creationId xmlns:a16="http://schemas.microsoft.com/office/drawing/2014/main" id="{BAC1EFDF-964E-5CDC-15FC-CC7D1F27C97E}"/>
              </a:ext>
            </a:extLst>
          </p:cNvPr>
          <p:cNvSpPr txBox="1"/>
          <p:nvPr/>
        </p:nvSpPr>
        <p:spPr>
          <a:xfrm>
            <a:off x="895546" y="584423"/>
            <a:ext cx="8246097" cy="5693866"/>
          </a:xfrm>
          <a:prstGeom prst="rect">
            <a:avLst/>
          </a:prstGeom>
          <a:noFill/>
        </p:spPr>
        <p:txBody>
          <a:bodyPr wrap="square">
            <a:spAutoFit/>
          </a:bodyPr>
          <a:lstStyle/>
          <a:p>
            <a:r>
              <a:rPr lang="en-IN" b="1" dirty="0"/>
              <a:t>#include &lt;</a:t>
            </a:r>
            <a:r>
              <a:rPr lang="en-IN" b="1" dirty="0" err="1"/>
              <a:t>SoftwareSerial.h</a:t>
            </a:r>
            <a:r>
              <a:rPr lang="en-IN" b="1" dirty="0"/>
              <a:t>&gt;</a:t>
            </a:r>
          </a:p>
          <a:p>
            <a:r>
              <a:rPr lang="en-IN" b="1" dirty="0"/>
              <a:t>#define </a:t>
            </a:r>
            <a:r>
              <a:rPr lang="en-IN" b="1" dirty="0" err="1"/>
              <a:t>keyy</a:t>
            </a:r>
            <a:r>
              <a:rPr lang="en-IN" b="1" dirty="0"/>
              <a:t> A4</a:t>
            </a:r>
          </a:p>
          <a:p>
            <a:r>
              <a:rPr lang="en-IN" b="1" dirty="0" err="1"/>
              <a:t>SoftwareSerial</a:t>
            </a:r>
            <a:r>
              <a:rPr lang="en-IN" b="1" dirty="0"/>
              <a:t> </a:t>
            </a:r>
            <a:r>
              <a:rPr lang="en-IN" b="1" dirty="0" err="1"/>
              <a:t>mySerial</a:t>
            </a:r>
            <a:r>
              <a:rPr lang="en-IN" b="1" dirty="0"/>
              <a:t>(10, 11); // RX, TX</a:t>
            </a:r>
          </a:p>
          <a:p>
            <a:endParaRPr lang="en-IN" b="1" dirty="0"/>
          </a:p>
          <a:p>
            <a:r>
              <a:rPr lang="en-IN" b="1" dirty="0"/>
              <a:t>void setup() {</a:t>
            </a:r>
          </a:p>
          <a:p>
            <a:r>
              <a:rPr lang="en-IN" b="1" dirty="0"/>
              <a:t>  // Start serial communications</a:t>
            </a:r>
          </a:p>
          <a:p>
            <a:r>
              <a:rPr lang="en-IN" b="1" dirty="0"/>
              <a:t>  </a:t>
            </a:r>
            <a:r>
              <a:rPr lang="en-IN" b="1" dirty="0" err="1"/>
              <a:t>Serial.begin</a:t>
            </a:r>
            <a:r>
              <a:rPr lang="en-IN" b="1" dirty="0"/>
              <a:t>(9600);</a:t>
            </a:r>
          </a:p>
          <a:p>
            <a:r>
              <a:rPr lang="en-IN" b="1" dirty="0"/>
              <a:t>  </a:t>
            </a:r>
            <a:r>
              <a:rPr lang="en-IN" b="1" dirty="0" err="1"/>
              <a:t>mySerial.begin</a:t>
            </a:r>
            <a:r>
              <a:rPr lang="en-IN" b="1" dirty="0"/>
              <a:t>(9600);</a:t>
            </a:r>
          </a:p>
          <a:p>
            <a:r>
              <a:rPr lang="en-IN" b="1" dirty="0"/>
              <a:t>  </a:t>
            </a:r>
            <a:r>
              <a:rPr lang="en-IN" b="1" dirty="0" err="1"/>
              <a:t>pinMode</a:t>
            </a:r>
            <a:r>
              <a:rPr lang="en-IN" b="1" dirty="0"/>
              <a:t>(</a:t>
            </a:r>
            <a:r>
              <a:rPr lang="en-IN" b="1" dirty="0" err="1"/>
              <a:t>keyy</a:t>
            </a:r>
            <a:r>
              <a:rPr lang="en-IN" b="1" dirty="0"/>
              <a:t>, OUTPUT);</a:t>
            </a:r>
          </a:p>
          <a:p>
            <a:r>
              <a:rPr lang="en-IN" b="1" dirty="0"/>
              <a:t>  </a:t>
            </a:r>
            <a:r>
              <a:rPr lang="en-IN" b="1" dirty="0" err="1"/>
              <a:t>digitalWrite</a:t>
            </a:r>
            <a:r>
              <a:rPr lang="en-IN" b="1" dirty="0"/>
              <a:t>(</a:t>
            </a:r>
            <a:r>
              <a:rPr lang="en-IN" b="1" dirty="0" err="1"/>
              <a:t>keyy</a:t>
            </a:r>
            <a:r>
              <a:rPr lang="en-IN" b="1" dirty="0"/>
              <a:t>, HIGH);</a:t>
            </a:r>
          </a:p>
          <a:p>
            <a:r>
              <a:rPr lang="en-IN" b="1" dirty="0"/>
              <a:t>  </a:t>
            </a:r>
            <a:r>
              <a:rPr lang="en-IN" b="1" dirty="0" err="1"/>
              <a:t>Serial.println</a:t>
            </a:r>
            <a:r>
              <a:rPr lang="en-IN" b="1" dirty="0"/>
              <a:t>("Type something to send the data in LIFI!");</a:t>
            </a:r>
          </a:p>
          <a:p>
            <a:r>
              <a:rPr lang="en-IN" b="1" dirty="0"/>
              <a:t>}</a:t>
            </a:r>
          </a:p>
          <a:p>
            <a:endParaRPr lang="en-IN" b="1" dirty="0"/>
          </a:p>
          <a:p>
            <a:r>
              <a:rPr lang="en-IN" b="1" dirty="0"/>
              <a:t>void loop() {</a:t>
            </a:r>
          </a:p>
          <a:p>
            <a:r>
              <a:rPr lang="en-IN" b="1" dirty="0"/>
              <a:t>  // Send data from Serial Monitor to </a:t>
            </a:r>
            <a:r>
              <a:rPr lang="en-IN" b="1" dirty="0" err="1"/>
              <a:t>SoftwareSerial</a:t>
            </a:r>
            <a:r>
              <a:rPr lang="en-IN" b="1" dirty="0"/>
              <a:t> device</a:t>
            </a:r>
          </a:p>
          <a:p>
            <a:r>
              <a:rPr lang="en-IN" b="1" dirty="0"/>
              <a:t>  if (</a:t>
            </a:r>
            <a:r>
              <a:rPr lang="en-IN" b="1" dirty="0" err="1"/>
              <a:t>Serial.available</a:t>
            </a:r>
            <a:r>
              <a:rPr lang="en-IN" b="1" dirty="0"/>
              <a:t>()) {</a:t>
            </a:r>
          </a:p>
          <a:p>
            <a:r>
              <a:rPr lang="en-IN" b="1" dirty="0"/>
              <a:t>    char </a:t>
            </a:r>
            <a:r>
              <a:rPr lang="en-IN" b="1" dirty="0" err="1"/>
              <a:t>inChar</a:t>
            </a:r>
            <a:r>
              <a:rPr lang="en-IN" b="1" dirty="0"/>
              <a:t> = </a:t>
            </a:r>
            <a:r>
              <a:rPr lang="en-IN" b="1" dirty="0" err="1"/>
              <a:t>Serial.read</a:t>
            </a:r>
            <a:r>
              <a:rPr lang="en-IN" b="1" dirty="0"/>
              <a:t>();</a:t>
            </a:r>
          </a:p>
          <a:p>
            <a:r>
              <a:rPr lang="en-IN" b="1" dirty="0"/>
              <a:t>    </a:t>
            </a:r>
            <a:r>
              <a:rPr lang="en-IN" b="1" dirty="0" err="1"/>
              <a:t>mySerial.write</a:t>
            </a:r>
            <a:r>
              <a:rPr lang="en-IN" b="1" dirty="0"/>
              <a:t>(</a:t>
            </a:r>
            <a:r>
              <a:rPr lang="en-IN" b="1" dirty="0" err="1"/>
              <a:t>inChar</a:t>
            </a:r>
            <a:r>
              <a:rPr lang="en-IN" b="1" dirty="0"/>
              <a:t>);</a:t>
            </a:r>
          </a:p>
          <a:p>
            <a:r>
              <a:rPr lang="en-IN" b="1" dirty="0"/>
              <a:t>  }</a:t>
            </a:r>
          </a:p>
          <a:p>
            <a:endParaRPr lang="en-IN" b="1" dirty="0"/>
          </a:p>
          <a:p>
            <a:r>
              <a:rPr lang="en-IN" b="1" dirty="0"/>
              <a:t>  // Send data from </a:t>
            </a:r>
            <a:r>
              <a:rPr lang="en-IN" b="1" dirty="0" err="1"/>
              <a:t>SoftwareSerial</a:t>
            </a:r>
            <a:r>
              <a:rPr lang="en-IN" b="1" dirty="0"/>
              <a:t> device to Serial Monitor</a:t>
            </a:r>
          </a:p>
          <a:p>
            <a:r>
              <a:rPr lang="en-IN" b="1" dirty="0"/>
              <a:t>  if (</a:t>
            </a:r>
            <a:r>
              <a:rPr lang="en-IN" b="1" dirty="0" err="1"/>
              <a:t>mySerial.available</a:t>
            </a:r>
            <a:r>
              <a:rPr lang="en-IN" b="1" dirty="0"/>
              <a:t>()) {</a:t>
            </a:r>
          </a:p>
          <a:p>
            <a:r>
              <a:rPr lang="en-IN" b="1" dirty="0"/>
              <a:t>    char </a:t>
            </a:r>
            <a:r>
              <a:rPr lang="en-IN" b="1" dirty="0" err="1"/>
              <a:t>inChar</a:t>
            </a:r>
            <a:r>
              <a:rPr lang="en-IN" b="1" dirty="0"/>
              <a:t> = </a:t>
            </a:r>
            <a:r>
              <a:rPr lang="en-IN" b="1" dirty="0" err="1"/>
              <a:t>mySerial.read</a:t>
            </a:r>
            <a:r>
              <a:rPr lang="en-IN" b="1" dirty="0"/>
              <a:t>();</a:t>
            </a:r>
          </a:p>
          <a:p>
            <a:r>
              <a:rPr lang="en-IN" b="1" dirty="0"/>
              <a:t>    </a:t>
            </a:r>
            <a:r>
              <a:rPr lang="en-IN" b="1" dirty="0" err="1"/>
              <a:t>Serial.write</a:t>
            </a:r>
            <a:r>
              <a:rPr lang="en-IN" b="1" dirty="0"/>
              <a:t>(</a:t>
            </a:r>
            <a:r>
              <a:rPr lang="en-IN" b="1" dirty="0" err="1"/>
              <a:t>inChar</a:t>
            </a:r>
            <a:r>
              <a:rPr lang="en-IN" b="1" dirty="0"/>
              <a:t>);</a:t>
            </a:r>
          </a:p>
          <a:p>
            <a:r>
              <a:rPr lang="en-IN" b="1" dirty="0"/>
              <a:t>  }   </a:t>
            </a:r>
          </a:p>
          <a:p>
            <a:r>
              <a:rPr lang="en-IN" b="1" dirty="0"/>
              <a:t>}</a:t>
            </a:r>
          </a:p>
        </p:txBody>
      </p:sp>
      <p:sp>
        <p:nvSpPr>
          <p:cNvPr id="8" name="TextBox 7">
            <a:extLst>
              <a:ext uri="{FF2B5EF4-FFF2-40B4-BE49-F238E27FC236}">
                <a16:creationId xmlns:a16="http://schemas.microsoft.com/office/drawing/2014/main" id="{A9F6824E-F54F-C3AA-7DE5-BDFB8D18A432}"/>
              </a:ext>
            </a:extLst>
          </p:cNvPr>
          <p:cNvSpPr txBox="1"/>
          <p:nvPr/>
        </p:nvSpPr>
        <p:spPr>
          <a:xfrm>
            <a:off x="5357568" y="164212"/>
            <a:ext cx="3817855" cy="830997"/>
          </a:xfrm>
          <a:prstGeom prst="rect">
            <a:avLst/>
          </a:prstGeom>
          <a:noFill/>
        </p:spPr>
        <p:txBody>
          <a:bodyPr wrap="square" rtlCol="0">
            <a:spAutoFit/>
          </a:bodyPr>
          <a:lstStyle/>
          <a:p>
            <a:r>
              <a:rPr lang="en-IN" sz="2400" dirty="0"/>
              <a:t>Software part: sender code</a:t>
            </a:r>
          </a:p>
        </p:txBody>
      </p:sp>
      <p:sp>
        <p:nvSpPr>
          <p:cNvPr id="4" name="TextBox 3">
            <a:extLst>
              <a:ext uri="{FF2B5EF4-FFF2-40B4-BE49-F238E27FC236}">
                <a16:creationId xmlns:a16="http://schemas.microsoft.com/office/drawing/2014/main" id="{7A54AEBD-65CE-6315-B0C8-BA9C3EDDD792}"/>
              </a:ext>
            </a:extLst>
          </p:cNvPr>
          <p:cNvSpPr txBox="1"/>
          <p:nvPr/>
        </p:nvSpPr>
        <p:spPr>
          <a:xfrm>
            <a:off x="3016577" y="122548"/>
            <a:ext cx="4138367" cy="307777"/>
          </a:xfrm>
          <a:prstGeom prst="rect">
            <a:avLst/>
          </a:prstGeom>
          <a:noFill/>
        </p:spPr>
        <p:txBody>
          <a:bodyPr wrap="square" rtlCol="0">
            <a:spAutoFit/>
          </a:bodyPr>
          <a:lstStyle/>
          <a:p>
            <a:r>
              <a:rPr lang="en-IN" dirty="0"/>
              <a:t>Code explanation</a:t>
            </a:r>
          </a:p>
        </p:txBody>
      </p:sp>
    </p:spTree>
    <p:extLst>
      <p:ext uri="{BB962C8B-B14F-4D97-AF65-F5344CB8AC3E}">
        <p14:creationId xmlns:p14="http://schemas.microsoft.com/office/powerpoint/2010/main" val="1995428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D4E029C-6497-50F0-1AC3-11019FCD0AAA}"/>
              </a:ext>
            </a:extLst>
          </p:cNvPr>
          <p:cNvSpPr>
            <a:spLocks noGrp="1"/>
          </p:cNvSpPr>
          <p:nvPr>
            <p:ph type="pic" idx="2"/>
          </p:nvPr>
        </p:nvSpPr>
        <p:spPr/>
      </p:sp>
      <p:sp>
        <p:nvSpPr>
          <p:cNvPr id="3" name="Slide Number Placeholder 2">
            <a:extLst>
              <a:ext uri="{FF2B5EF4-FFF2-40B4-BE49-F238E27FC236}">
                <a16:creationId xmlns:a16="http://schemas.microsoft.com/office/drawing/2014/main" id="{6920C437-5A72-26E3-497B-C2BFD33870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5" name="TextBox 4">
            <a:extLst>
              <a:ext uri="{FF2B5EF4-FFF2-40B4-BE49-F238E27FC236}">
                <a16:creationId xmlns:a16="http://schemas.microsoft.com/office/drawing/2014/main" id="{1908AA1D-0D82-7472-07D5-2647FD529860}"/>
              </a:ext>
            </a:extLst>
          </p:cNvPr>
          <p:cNvSpPr txBox="1"/>
          <p:nvPr/>
        </p:nvSpPr>
        <p:spPr>
          <a:xfrm>
            <a:off x="3205113" y="402887"/>
            <a:ext cx="11523797" cy="523220"/>
          </a:xfrm>
          <a:prstGeom prst="rect">
            <a:avLst/>
          </a:prstGeom>
          <a:noFill/>
        </p:spPr>
        <p:txBody>
          <a:bodyPr wrap="square">
            <a:spAutoFit/>
          </a:bodyPr>
          <a:lstStyle/>
          <a:p>
            <a:endParaRPr lang="en-IN" dirty="0"/>
          </a:p>
          <a:p>
            <a:endParaRPr lang="en-IN" dirty="0"/>
          </a:p>
        </p:txBody>
      </p:sp>
      <p:sp>
        <p:nvSpPr>
          <p:cNvPr id="6" name="TextBox 5">
            <a:extLst>
              <a:ext uri="{FF2B5EF4-FFF2-40B4-BE49-F238E27FC236}">
                <a16:creationId xmlns:a16="http://schemas.microsoft.com/office/drawing/2014/main" id="{58D40BC8-A5F0-A7D6-1192-429A911E6ECB}"/>
              </a:ext>
            </a:extLst>
          </p:cNvPr>
          <p:cNvSpPr txBox="1"/>
          <p:nvPr/>
        </p:nvSpPr>
        <p:spPr>
          <a:xfrm>
            <a:off x="4458878" y="590386"/>
            <a:ext cx="2017336" cy="1107996"/>
          </a:xfrm>
          <a:prstGeom prst="rect">
            <a:avLst/>
          </a:prstGeom>
          <a:noFill/>
        </p:spPr>
        <p:txBody>
          <a:bodyPr wrap="square" rtlCol="0">
            <a:spAutoFit/>
          </a:bodyPr>
          <a:lstStyle/>
          <a:p>
            <a:r>
              <a:rPr lang="en-IN" sz="2400" dirty="0" err="1"/>
              <a:t>Reciver</a:t>
            </a:r>
            <a:r>
              <a:rPr lang="en-IN" sz="2400" dirty="0"/>
              <a:t> code</a:t>
            </a:r>
          </a:p>
          <a:p>
            <a:endParaRPr lang="en-IN" dirty="0"/>
          </a:p>
          <a:p>
            <a:endParaRPr lang="en-IN" dirty="0"/>
          </a:p>
          <a:p>
            <a:endParaRPr lang="en-IN" dirty="0"/>
          </a:p>
        </p:txBody>
      </p:sp>
      <p:sp>
        <p:nvSpPr>
          <p:cNvPr id="7" name="TextBox 6">
            <a:extLst>
              <a:ext uri="{FF2B5EF4-FFF2-40B4-BE49-F238E27FC236}">
                <a16:creationId xmlns:a16="http://schemas.microsoft.com/office/drawing/2014/main" id="{48C7C96C-4E73-3615-D533-08FF9834E464}"/>
              </a:ext>
            </a:extLst>
          </p:cNvPr>
          <p:cNvSpPr txBox="1"/>
          <p:nvPr/>
        </p:nvSpPr>
        <p:spPr>
          <a:xfrm>
            <a:off x="1223913" y="1572773"/>
            <a:ext cx="8487265" cy="3539430"/>
          </a:xfrm>
          <a:prstGeom prst="rect">
            <a:avLst/>
          </a:prstGeom>
          <a:noFill/>
        </p:spPr>
        <p:txBody>
          <a:bodyPr wrap="square">
            <a:spAutoFit/>
          </a:bodyPr>
          <a:lstStyle/>
          <a:p>
            <a:r>
              <a:rPr lang="en-IN" b="1" dirty="0">
                <a:solidFill>
                  <a:schemeClr val="tx1"/>
                </a:solidFill>
              </a:rPr>
              <a:t>#define LDR_PIN A0  // LDR/Photodiode sensor</a:t>
            </a:r>
          </a:p>
          <a:p>
            <a:r>
              <a:rPr lang="en-IN" b="1" dirty="0">
                <a:solidFill>
                  <a:schemeClr val="tx1"/>
                </a:solidFill>
              </a:rPr>
              <a:t>#define SPEAKER_PIN 9 // Speaker output</a:t>
            </a:r>
          </a:p>
          <a:p>
            <a:endParaRPr lang="en-IN" b="1" dirty="0">
              <a:solidFill>
                <a:schemeClr val="tx1"/>
              </a:solidFill>
            </a:endParaRPr>
          </a:p>
          <a:p>
            <a:r>
              <a:rPr lang="en-IN" b="1" dirty="0">
                <a:solidFill>
                  <a:schemeClr val="tx1"/>
                </a:solidFill>
              </a:rPr>
              <a:t>void setup() {</a:t>
            </a:r>
          </a:p>
          <a:p>
            <a:r>
              <a:rPr lang="en-IN" b="1" dirty="0">
                <a:solidFill>
                  <a:schemeClr val="tx1"/>
                </a:solidFill>
              </a:rPr>
              <a:t>  </a:t>
            </a:r>
            <a:r>
              <a:rPr lang="en-IN" b="1" dirty="0" err="1">
                <a:solidFill>
                  <a:schemeClr val="tx1"/>
                </a:solidFill>
              </a:rPr>
              <a:t>pinMode</a:t>
            </a:r>
            <a:r>
              <a:rPr lang="en-IN" b="1" dirty="0">
                <a:solidFill>
                  <a:schemeClr val="tx1"/>
                </a:solidFill>
              </a:rPr>
              <a:t>(SPEAKER_PIN, OUTPUT);</a:t>
            </a:r>
          </a:p>
          <a:p>
            <a:r>
              <a:rPr lang="en-IN" b="1" dirty="0">
                <a:solidFill>
                  <a:schemeClr val="tx1"/>
                </a:solidFill>
              </a:rPr>
              <a:t>  </a:t>
            </a:r>
            <a:r>
              <a:rPr lang="en-IN" b="1" dirty="0" err="1">
                <a:solidFill>
                  <a:schemeClr val="tx1"/>
                </a:solidFill>
              </a:rPr>
              <a:t>Serial.begin</a:t>
            </a:r>
            <a:r>
              <a:rPr lang="en-IN" b="1" dirty="0">
                <a:solidFill>
                  <a:schemeClr val="tx1"/>
                </a:solidFill>
              </a:rPr>
              <a:t>(9600);</a:t>
            </a:r>
          </a:p>
          <a:p>
            <a:r>
              <a:rPr lang="en-IN" b="1" dirty="0">
                <a:solidFill>
                  <a:schemeClr val="tx1"/>
                </a:solidFill>
              </a:rPr>
              <a:t>}</a:t>
            </a:r>
          </a:p>
          <a:p>
            <a:endParaRPr lang="en-IN" b="1" dirty="0">
              <a:solidFill>
                <a:schemeClr val="tx1"/>
              </a:solidFill>
            </a:endParaRPr>
          </a:p>
          <a:p>
            <a:r>
              <a:rPr lang="en-IN" b="1" dirty="0">
                <a:solidFill>
                  <a:schemeClr val="tx1"/>
                </a:solidFill>
              </a:rPr>
              <a:t>void loop() {</a:t>
            </a:r>
          </a:p>
          <a:p>
            <a:r>
              <a:rPr lang="en-IN" b="1" dirty="0">
                <a:solidFill>
                  <a:schemeClr val="tx1"/>
                </a:solidFill>
              </a:rPr>
              <a:t>  int </a:t>
            </a:r>
            <a:r>
              <a:rPr lang="en-IN" b="1" dirty="0" err="1">
                <a:solidFill>
                  <a:schemeClr val="tx1"/>
                </a:solidFill>
              </a:rPr>
              <a:t>sensorValue</a:t>
            </a:r>
            <a:r>
              <a:rPr lang="en-IN" b="1" dirty="0">
                <a:solidFill>
                  <a:schemeClr val="tx1"/>
                </a:solidFill>
              </a:rPr>
              <a:t> = </a:t>
            </a:r>
            <a:r>
              <a:rPr lang="en-IN" b="1" dirty="0" err="1">
                <a:solidFill>
                  <a:schemeClr val="tx1"/>
                </a:solidFill>
              </a:rPr>
              <a:t>analogRead</a:t>
            </a:r>
            <a:r>
              <a:rPr lang="en-IN" b="1" dirty="0">
                <a:solidFill>
                  <a:schemeClr val="tx1"/>
                </a:solidFill>
              </a:rPr>
              <a:t>(LDR_PIN); // Read Li-Fi signal</a:t>
            </a:r>
          </a:p>
          <a:p>
            <a:r>
              <a:rPr lang="en-IN" b="1" dirty="0">
                <a:solidFill>
                  <a:schemeClr val="tx1"/>
                </a:solidFill>
              </a:rPr>
              <a:t>  int frequency = map(</a:t>
            </a:r>
            <a:r>
              <a:rPr lang="en-IN" b="1" dirty="0" err="1">
                <a:solidFill>
                  <a:schemeClr val="tx1"/>
                </a:solidFill>
              </a:rPr>
              <a:t>sensorValue</a:t>
            </a:r>
            <a:r>
              <a:rPr lang="en-IN" b="1" dirty="0">
                <a:solidFill>
                  <a:schemeClr val="tx1"/>
                </a:solidFill>
              </a:rPr>
              <a:t>, 0, 1023, 200, 1000); // Convert light intensity to frequency</a:t>
            </a:r>
          </a:p>
          <a:p>
            <a:r>
              <a:rPr lang="en-IN" b="1" dirty="0">
                <a:solidFill>
                  <a:schemeClr val="tx1"/>
                </a:solidFill>
              </a:rPr>
              <a:t>  </a:t>
            </a:r>
          </a:p>
          <a:p>
            <a:r>
              <a:rPr lang="en-IN" b="1" dirty="0">
                <a:solidFill>
                  <a:schemeClr val="tx1"/>
                </a:solidFill>
              </a:rPr>
              <a:t>  // Play tone based on received signal</a:t>
            </a:r>
          </a:p>
          <a:p>
            <a:r>
              <a:rPr lang="en-IN" b="1" dirty="0">
                <a:solidFill>
                  <a:schemeClr val="tx1"/>
                </a:solidFill>
              </a:rPr>
              <a:t>  tone(SPEAKER_PIN, frequency, 100);</a:t>
            </a:r>
          </a:p>
          <a:p>
            <a:r>
              <a:rPr lang="en-IN" b="1" dirty="0">
                <a:solidFill>
                  <a:schemeClr val="tx1"/>
                </a:solidFill>
              </a:rPr>
              <a:t>  </a:t>
            </a:r>
            <a:r>
              <a:rPr lang="en-IN" b="1" dirty="0" err="1">
                <a:solidFill>
                  <a:schemeClr val="tx1"/>
                </a:solidFill>
              </a:rPr>
              <a:t>Serial.println</a:t>
            </a:r>
            <a:r>
              <a:rPr lang="en-IN" b="1" dirty="0">
                <a:solidFill>
                  <a:schemeClr val="tx1"/>
                </a:solidFill>
              </a:rPr>
              <a:t>(</a:t>
            </a:r>
            <a:r>
              <a:rPr lang="en-IN" b="1" dirty="0" err="1">
                <a:solidFill>
                  <a:schemeClr val="tx1"/>
                </a:solidFill>
              </a:rPr>
              <a:t>sensorValue</a:t>
            </a:r>
            <a:r>
              <a:rPr lang="en-IN" b="1" dirty="0">
                <a:solidFill>
                  <a:schemeClr val="tx1"/>
                </a:solidFill>
              </a:rPr>
              <a:t>); // Debugging the received signal</a:t>
            </a:r>
          </a:p>
          <a:p>
            <a:r>
              <a:rPr lang="en-IN" dirty="0"/>
              <a:t>}</a:t>
            </a:r>
          </a:p>
        </p:txBody>
      </p:sp>
    </p:spTree>
    <p:extLst>
      <p:ext uri="{BB962C8B-B14F-4D97-AF65-F5344CB8AC3E}">
        <p14:creationId xmlns:p14="http://schemas.microsoft.com/office/powerpoint/2010/main" val="2210061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FD5ECCA-DBD9-F3EE-BAFB-9B3D286CE8A5}"/>
              </a:ext>
            </a:extLst>
          </p:cNvPr>
          <p:cNvPicPr>
            <a:picLocks noGrp="1" noChangeAspect="1"/>
          </p:cNvPicPr>
          <p:nvPr>
            <p:ph type="pic" idx="2"/>
          </p:nvPr>
        </p:nvPicPr>
        <p:blipFill>
          <a:blip r:embed="rId2"/>
          <a:srcRect l="2192" r="2192"/>
          <a:stretch>
            <a:fillRect/>
          </a:stretch>
        </p:blipFill>
        <p:spPr>
          <a:xfrm>
            <a:off x="565492" y="492726"/>
            <a:ext cx="9775712" cy="6365274"/>
          </a:xfrm>
        </p:spPr>
      </p:pic>
      <p:sp>
        <p:nvSpPr>
          <p:cNvPr id="13" name="TextBox 12">
            <a:extLst>
              <a:ext uri="{FF2B5EF4-FFF2-40B4-BE49-F238E27FC236}">
                <a16:creationId xmlns:a16="http://schemas.microsoft.com/office/drawing/2014/main" id="{21279487-2E2C-118D-CD73-470F6F72BCFF}"/>
              </a:ext>
            </a:extLst>
          </p:cNvPr>
          <p:cNvSpPr txBox="1"/>
          <p:nvPr/>
        </p:nvSpPr>
        <p:spPr>
          <a:xfrm>
            <a:off x="659876" y="74358"/>
            <a:ext cx="3421930" cy="307777"/>
          </a:xfrm>
          <a:prstGeom prst="rect">
            <a:avLst/>
          </a:prstGeom>
          <a:noFill/>
        </p:spPr>
        <p:txBody>
          <a:bodyPr wrap="square" rtlCol="0">
            <a:spAutoFit/>
          </a:bodyPr>
          <a:lstStyle/>
          <a:p>
            <a:r>
              <a:rPr lang="en-IN" b="1" dirty="0"/>
              <a:t>Transmitter Section</a:t>
            </a:r>
          </a:p>
        </p:txBody>
      </p:sp>
      <p:sp>
        <p:nvSpPr>
          <p:cNvPr id="14" name="TextBox 13">
            <a:extLst>
              <a:ext uri="{FF2B5EF4-FFF2-40B4-BE49-F238E27FC236}">
                <a16:creationId xmlns:a16="http://schemas.microsoft.com/office/drawing/2014/main" id="{380A5EE2-A877-454C-CC55-C2735B31289D}"/>
              </a:ext>
            </a:extLst>
          </p:cNvPr>
          <p:cNvSpPr txBox="1"/>
          <p:nvPr/>
        </p:nvSpPr>
        <p:spPr>
          <a:xfrm>
            <a:off x="3615121" y="0"/>
            <a:ext cx="4760536" cy="584775"/>
          </a:xfrm>
          <a:prstGeom prst="rect">
            <a:avLst/>
          </a:prstGeom>
          <a:noFill/>
        </p:spPr>
        <p:txBody>
          <a:bodyPr wrap="square" rtlCol="0">
            <a:spAutoFit/>
          </a:bodyPr>
          <a:lstStyle/>
          <a:p>
            <a:r>
              <a:rPr lang="en-IN" sz="1800" b="1" dirty="0">
                <a:effectLst/>
                <a:latin typeface="Times New Roman" panose="02020603050405020304" pitchFamily="18" charset="0"/>
                <a:ea typeface="Times New Roman" panose="02020603050405020304" pitchFamily="18" charset="0"/>
              </a:rPr>
              <a:t>Audio transmission using Li-Fi technology</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43274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C07FD735-8ED1-5324-CE0D-F6B759AA57B9}"/>
              </a:ext>
            </a:extLst>
          </p:cNvPr>
          <p:cNvPicPr>
            <a:picLocks noGrp="1" noChangeAspect="1"/>
          </p:cNvPicPr>
          <p:nvPr>
            <p:ph type="pic" idx="2"/>
          </p:nvPr>
        </p:nvPicPr>
        <p:blipFill>
          <a:blip r:embed="rId2"/>
          <a:srcRect l="6403" r="6403"/>
          <a:stretch>
            <a:fillRect/>
          </a:stretch>
        </p:blipFill>
        <p:spPr>
          <a:xfrm>
            <a:off x="1055687" y="528320"/>
            <a:ext cx="9247810" cy="6106160"/>
          </a:xfrm>
        </p:spPr>
      </p:pic>
      <p:sp>
        <p:nvSpPr>
          <p:cNvPr id="3" name="Slide Number Placeholder 2">
            <a:extLst>
              <a:ext uri="{FF2B5EF4-FFF2-40B4-BE49-F238E27FC236}">
                <a16:creationId xmlns:a16="http://schemas.microsoft.com/office/drawing/2014/main" id="{2F9A7FD2-173C-C451-C8C3-D1EB174643B8}"/>
              </a:ext>
            </a:extLst>
          </p:cNvPr>
          <p:cNvSpPr>
            <a:spLocks noGrp="1"/>
          </p:cNvSpPr>
          <p:nvPr>
            <p:ph type="sldNum" idx="4294967295"/>
          </p:nvPr>
        </p:nvSpPr>
        <p:spPr>
          <a:xfrm>
            <a:off x="9448800" y="6492875"/>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12" name="TextBox 11">
            <a:extLst>
              <a:ext uri="{FF2B5EF4-FFF2-40B4-BE49-F238E27FC236}">
                <a16:creationId xmlns:a16="http://schemas.microsoft.com/office/drawing/2014/main" id="{BD131C0A-547C-AE5E-BF93-9B50F64B2184}"/>
              </a:ext>
            </a:extLst>
          </p:cNvPr>
          <p:cNvSpPr txBox="1"/>
          <p:nvPr/>
        </p:nvSpPr>
        <p:spPr>
          <a:xfrm>
            <a:off x="3169920" y="223520"/>
            <a:ext cx="4846320" cy="304800"/>
          </a:xfrm>
          <a:prstGeom prst="rect">
            <a:avLst/>
          </a:prstGeom>
          <a:noFill/>
        </p:spPr>
        <p:txBody>
          <a:bodyPr wrap="square" rtlCol="0">
            <a:spAutoFit/>
          </a:bodyPr>
          <a:lstStyle/>
          <a:p>
            <a:r>
              <a:rPr lang="en-IN" b="1" dirty="0"/>
              <a:t>Receiver part</a:t>
            </a:r>
          </a:p>
        </p:txBody>
      </p:sp>
    </p:spTree>
    <p:extLst>
      <p:ext uri="{BB962C8B-B14F-4D97-AF65-F5344CB8AC3E}">
        <p14:creationId xmlns:p14="http://schemas.microsoft.com/office/powerpoint/2010/main" val="2780280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FA3D31-7DE1-DD4E-6A23-E641398FED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graphicFrame>
        <p:nvGraphicFramePr>
          <p:cNvPr id="6" name="Diagram 5">
            <a:extLst>
              <a:ext uri="{FF2B5EF4-FFF2-40B4-BE49-F238E27FC236}">
                <a16:creationId xmlns:a16="http://schemas.microsoft.com/office/drawing/2014/main" id="{63899098-6515-E7F1-A271-47CB0233C3EA}"/>
              </a:ext>
            </a:extLst>
          </p:cNvPr>
          <p:cNvGraphicFramePr/>
          <p:nvPr>
            <p:extLst>
              <p:ext uri="{D42A27DB-BD31-4B8C-83A1-F6EECF244321}">
                <p14:modId xmlns:p14="http://schemas.microsoft.com/office/powerpoint/2010/main" val="1281599141"/>
              </p:ext>
            </p:extLst>
          </p:nvPr>
        </p:nvGraphicFramePr>
        <p:xfrm>
          <a:off x="1399730" y="438727"/>
          <a:ext cx="9012024" cy="5262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0CA89C67-1F41-271A-CBE5-A5CF25C30F2F}"/>
              </a:ext>
            </a:extLst>
          </p:cNvPr>
          <p:cNvSpPr txBox="1"/>
          <p:nvPr/>
        </p:nvSpPr>
        <p:spPr>
          <a:xfrm>
            <a:off x="3478491" y="75414"/>
            <a:ext cx="4751109" cy="307777"/>
          </a:xfrm>
          <a:prstGeom prst="rect">
            <a:avLst/>
          </a:prstGeom>
          <a:noFill/>
        </p:spPr>
        <p:txBody>
          <a:bodyPr wrap="square" rtlCol="0">
            <a:spAutoFit/>
          </a:bodyPr>
          <a:lstStyle/>
          <a:p>
            <a:r>
              <a:rPr lang="en-GB" b="1" dirty="0"/>
              <a:t>The diverse applications of Li-Fi technology.</a:t>
            </a:r>
            <a:endParaRPr lang="en-IN" b="1" dirty="0"/>
          </a:p>
        </p:txBody>
      </p:sp>
    </p:spTree>
    <p:extLst>
      <p:ext uri="{BB962C8B-B14F-4D97-AF65-F5344CB8AC3E}">
        <p14:creationId xmlns:p14="http://schemas.microsoft.com/office/powerpoint/2010/main" val="4132225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AFAB460-27D8-DF13-2520-8B006429EDEB}"/>
              </a:ext>
            </a:extLst>
          </p:cNvPr>
          <p:cNvSpPr>
            <a:spLocks noGrp="1"/>
          </p:cNvSpPr>
          <p:nvPr>
            <p:ph type="pic" idx="2"/>
          </p:nvPr>
        </p:nvSpPr>
        <p:spPr/>
      </p:sp>
      <p:sp>
        <p:nvSpPr>
          <p:cNvPr id="3" name="Slide Number Placeholder 2">
            <a:extLst>
              <a:ext uri="{FF2B5EF4-FFF2-40B4-BE49-F238E27FC236}">
                <a16:creationId xmlns:a16="http://schemas.microsoft.com/office/drawing/2014/main" id="{6EEC05A4-287B-4EE4-0BB9-6D33967747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6" name="TextBox 5">
            <a:extLst>
              <a:ext uri="{FF2B5EF4-FFF2-40B4-BE49-F238E27FC236}">
                <a16:creationId xmlns:a16="http://schemas.microsoft.com/office/drawing/2014/main" id="{8F0717EF-EC92-F307-3398-E6A157B53BF1}"/>
              </a:ext>
            </a:extLst>
          </p:cNvPr>
          <p:cNvSpPr txBox="1"/>
          <p:nvPr/>
        </p:nvSpPr>
        <p:spPr>
          <a:xfrm>
            <a:off x="3688080" y="2773680"/>
            <a:ext cx="5227523" cy="6544620"/>
          </a:xfrm>
          <a:prstGeom prst="rect">
            <a:avLst/>
          </a:prstGeom>
          <a:noFill/>
        </p:spPr>
        <p:txBody>
          <a:bodyPr wrap="square" rtlCol="0">
            <a:spAutoFit/>
          </a:bodyPr>
          <a:lstStyle/>
          <a:p>
            <a:endParaRPr lang="en-IN" dirty="0"/>
          </a:p>
        </p:txBody>
      </p:sp>
      <p:sp>
        <p:nvSpPr>
          <p:cNvPr id="7" name="Rectangle 1">
            <a:extLst>
              <a:ext uri="{FF2B5EF4-FFF2-40B4-BE49-F238E27FC236}">
                <a16:creationId xmlns:a16="http://schemas.microsoft.com/office/drawing/2014/main" id="{84C969B4-C480-81BD-2CDD-E9986D610141}"/>
              </a:ext>
            </a:extLst>
          </p:cNvPr>
          <p:cNvSpPr>
            <a:spLocks noChangeArrowheads="1"/>
          </p:cNvSpPr>
          <p:nvPr/>
        </p:nvSpPr>
        <p:spPr bwMode="auto">
          <a:xfrm>
            <a:off x="995680" y="1271677"/>
            <a:ext cx="926592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LiFi is a high-speed, secure wireless technology that uses light for data transmission, offering interference-free operation in sensitive environments like hospitals. It ensures fast and safe connectivity for telemedicine and medical applications. However, challenges like line-of-sight dependence and high installation costs limit its adoption. Future improvements in hybrid systems and cost-effective solutions can make LiFi more practical and widely used.</a:t>
            </a:r>
          </a:p>
        </p:txBody>
      </p:sp>
      <p:sp>
        <p:nvSpPr>
          <p:cNvPr id="9" name="TextBox 8">
            <a:extLst>
              <a:ext uri="{FF2B5EF4-FFF2-40B4-BE49-F238E27FC236}">
                <a16:creationId xmlns:a16="http://schemas.microsoft.com/office/drawing/2014/main" id="{21920937-615A-16B0-1E0B-E60B5F3D18B4}"/>
              </a:ext>
            </a:extLst>
          </p:cNvPr>
          <p:cNvSpPr txBox="1"/>
          <p:nvPr/>
        </p:nvSpPr>
        <p:spPr>
          <a:xfrm>
            <a:off x="4683759" y="481950"/>
            <a:ext cx="6136640" cy="461665"/>
          </a:xfrm>
          <a:prstGeom prst="rect">
            <a:avLst/>
          </a:prstGeom>
          <a:noFill/>
        </p:spPr>
        <p:txBody>
          <a:bodyPr wrap="square">
            <a:spAutoFit/>
          </a:bodyPr>
          <a:lstStyle/>
          <a:p>
            <a:r>
              <a:rPr lang="en-IN" sz="2400" dirty="0"/>
              <a:t>Conclusion</a:t>
            </a:r>
          </a:p>
        </p:txBody>
      </p:sp>
    </p:spTree>
    <p:extLst>
      <p:ext uri="{BB962C8B-B14F-4D97-AF65-F5344CB8AC3E}">
        <p14:creationId xmlns:p14="http://schemas.microsoft.com/office/powerpoint/2010/main" val="1652344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122004-8F36-0E33-1B04-BA7E35F40272}"/>
              </a:ext>
            </a:extLst>
          </p:cNvPr>
          <p:cNvSpPr>
            <a:spLocks noGrp="1"/>
          </p:cNvSpPr>
          <p:nvPr>
            <p:ph type="pic" idx="2"/>
          </p:nvPr>
        </p:nvSpPr>
        <p:spPr/>
      </p:sp>
      <p:sp>
        <p:nvSpPr>
          <p:cNvPr id="3" name="Slide Number Placeholder 2">
            <a:extLst>
              <a:ext uri="{FF2B5EF4-FFF2-40B4-BE49-F238E27FC236}">
                <a16:creationId xmlns:a16="http://schemas.microsoft.com/office/drawing/2014/main" id="{67F24183-B352-FB89-F6C4-9614B06DA1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pic>
        <p:nvPicPr>
          <p:cNvPr id="1026" name="Picture 2" descr="Li-Fi – Replacement for Wi-fi in the Future? – TGDaily">
            <a:extLst>
              <a:ext uri="{FF2B5EF4-FFF2-40B4-BE49-F238E27FC236}">
                <a16:creationId xmlns:a16="http://schemas.microsoft.com/office/drawing/2014/main" id="{40B40A2E-D53A-390D-18D5-4C6B5EA80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264160"/>
            <a:ext cx="11460479" cy="573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259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4B98D56-3B06-6BB4-35A1-15096CBAD312}"/>
              </a:ext>
            </a:extLst>
          </p:cNvPr>
          <p:cNvSpPr>
            <a:spLocks noGrp="1"/>
          </p:cNvSpPr>
          <p:nvPr>
            <p:ph type="pic" idx="2"/>
          </p:nvPr>
        </p:nvSpPr>
        <p:spPr>
          <a:xfrm>
            <a:off x="142241" y="-924560"/>
            <a:ext cx="12192000" cy="6858000"/>
          </a:xfrm>
        </p:spPr>
      </p:sp>
      <p:sp>
        <p:nvSpPr>
          <p:cNvPr id="3" name="Slide Number Placeholder 2">
            <a:extLst>
              <a:ext uri="{FF2B5EF4-FFF2-40B4-BE49-F238E27FC236}">
                <a16:creationId xmlns:a16="http://schemas.microsoft.com/office/drawing/2014/main" id="{BC5389C1-B6F0-BCCC-D10D-0D3A86316E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graphicFrame>
        <p:nvGraphicFramePr>
          <p:cNvPr id="5" name="Table 4">
            <a:extLst>
              <a:ext uri="{FF2B5EF4-FFF2-40B4-BE49-F238E27FC236}">
                <a16:creationId xmlns:a16="http://schemas.microsoft.com/office/drawing/2014/main" id="{FA1CAA58-B80C-D4A1-3CCA-1339A806B780}"/>
              </a:ext>
            </a:extLst>
          </p:cNvPr>
          <p:cNvGraphicFramePr>
            <a:graphicFrameLocks noGrp="1"/>
          </p:cNvGraphicFramePr>
          <p:nvPr>
            <p:extLst>
              <p:ext uri="{D42A27DB-BD31-4B8C-83A1-F6EECF244321}">
                <p14:modId xmlns:p14="http://schemas.microsoft.com/office/powerpoint/2010/main" val="2751853097"/>
              </p:ext>
            </p:extLst>
          </p:nvPr>
        </p:nvGraphicFramePr>
        <p:xfrm>
          <a:off x="274320" y="365760"/>
          <a:ext cx="11568889" cy="6107544"/>
        </p:xfrm>
        <a:graphic>
          <a:graphicData uri="http://schemas.openxmlformats.org/drawingml/2006/table">
            <a:tbl>
              <a:tblPr/>
              <a:tblGrid>
                <a:gridCol w="1749608">
                  <a:extLst>
                    <a:ext uri="{9D8B030D-6E8A-4147-A177-3AD203B41FA5}">
                      <a16:colId xmlns:a16="http://schemas.microsoft.com/office/drawing/2014/main" val="271228064"/>
                    </a:ext>
                  </a:extLst>
                </a:gridCol>
                <a:gridCol w="1634704">
                  <a:extLst>
                    <a:ext uri="{9D8B030D-6E8A-4147-A177-3AD203B41FA5}">
                      <a16:colId xmlns:a16="http://schemas.microsoft.com/office/drawing/2014/main" val="1256925739"/>
                    </a:ext>
                  </a:extLst>
                </a:gridCol>
                <a:gridCol w="694727">
                  <a:extLst>
                    <a:ext uri="{9D8B030D-6E8A-4147-A177-3AD203B41FA5}">
                      <a16:colId xmlns:a16="http://schemas.microsoft.com/office/drawing/2014/main" val="4175082054"/>
                    </a:ext>
                  </a:extLst>
                </a:gridCol>
                <a:gridCol w="3185818">
                  <a:extLst>
                    <a:ext uri="{9D8B030D-6E8A-4147-A177-3AD203B41FA5}">
                      <a16:colId xmlns:a16="http://schemas.microsoft.com/office/drawing/2014/main" val="225491102"/>
                    </a:ext>
                  </a:extLst>
                </a:gridCol>
                <a:gridCol w="2468481">
                  <a:extLst>
                    <a:ext uri="{9D8B030D-6E8A-4147-A177-3AD203B41FA5}">
                      <a16:colId xmlns:a16="http://schemas.microsoft.com/office/drawing/2014/main" val="1631807773"/>
                    </a:ext>
                  </a:extLst>
                </a:gridCol>
                <a:gridCol w="1835551">
                  <a:extLst>
                    <a:ext uri="{9D8B030D-6E8A-4147-A177-3AD203B41FA5}">
                      <a16:colId xmlns:a16="http://schemas.microsoft.com/office/drawing/2014/main" val="3768717396"/>
                    </a:ext>
                  </a:extLst>
                </a:gridCol>
              </a:tblGrid>
              <a:tr h="514077">
                <a:tc>
                  <a:txBody>
                    <a:bodyPr/>
                    <a:lstStyle/>
                    <a:p>
                      <a:r>
                        <a:rPr lang="en-IN" sz="1400" b="1" dirty="0"/>
                        <a:t>Paper/Study Title</a:t>
                      </a:r>
                      <a:endParaRPr lang="en-IN" sz="1400" dirty="0"/>
                    </a:p>
                  </a:txBody>
                  <a:tcPr marL="62760" marR="62760" marT="31380" marB="31380" anchor="ctr">
                    <a:lnL>
                      <a:noFill/>
                    </a:lnL>
                    <a:lnR>
                      <a:noFill/>
                    </a:lnR>
                    <a:lnT>
                      <a:noFill/>
                    </a:lnT>
                    <a:lnB>
                      <a:noFill/>
                    </a:lnB>
                    <a:noFill/>
                  </a:tcPr>
                </a:tc>
                <a:tc>
                  <a:txBody>
                    <a:bodyPr/>
                    <a:lstStyle/>
                    <a:p>
                      <a:r>
                        <a:rPr lang="en-IN" sz="1400" b="1" dirty="0"/>
                        <a:t>Authors</a:t>
                      </a:r>
                      <a:endParaRPr lang="en-IN" sz="1400" dirty="0"/>
                    </a:p>
                  </a:txBody>
                  <a:tcPr marL="62760" marR="62760" marT="31380" marB="31380" anchor="ctr">
                    <a:lnL>
                      <a:noFill/>
                    </a:lnL>
                    <a:lnR>
                      <a:noFill/>
                    </a:lnR>
                    <a:lnT>
                      <a:noFill/>
                    </a:lnT>
                    <a:lnB>
                      <a:noFill/>
                    </a:lnB>
                    <a:noFill/>
                  </a:tcPr>
                </a:tc>
                <a:tc>
                  <a:txBody>
                    <a:bodyPr/>
                    <a:lstStyle/>
                    <a:p>
                      <a:r>
                        <a:rPr lang="en-IN" sz="1400" b="1" dirty="0"/>
                        <a:t>Year</a:t>
                      </a:r>
                      <a:endParaRPr lang="en-IN" sz="1400" dirty="0"/>
                    </a:p>
                  </a:txBody>
                  <a:tcPr marL="62760" marR="62760" marT="31380" marB="31380" anchor="ctr">
                    <a:lnL>
                      <a:noFill/>
                    </a:lnL>
                    <a:lnR>
                      <a:noFill/>
                    </a:lnR>
                    <a:lnT>
                      <a:noFill/>
                    </a:lnT>
                    <a:lnB>
                      <a:noFill/>
                    </a:lnB>
                    <a:noFill/>
                  </a:tcPr>
                </a:tc>
                <a:tc>
                  <a:txBody>
                    <a:bodyPr/>
                    <a:lstStyle/>
                    <a:p>
                      <a:r>
                        <a:rPr lang="en-IN" sz="1400" b="1" dirty="0"/>
                        <a:t>Key Findings</a:t>
                      </a:r>
                      <a:endParaRPr lang="en-IN" sz="1400" dirty="0"/>
                    </a:p>
                  </a:txBody>
                  <a:tcPr marL="62760" marR="62760" marT="31380" marB="31380" anchor="ctr">
                    <a:lnL>
                      <a:noFill/>
                    </a:lnL>
                    <a:lnR>
                      <a:noFill/>
                    </a:lnR>
                    <a:lnT>
                      <a:noFill/>
                    </a:lnT>
                    <a:lnB>
                      <a:noFill/>
                    </a:lnB>
                    <a:noFill/>
                  </a:tcPr>
                </a:tc>
                <a:tc>
                  <a:txBody>
                    <a:bodyPr/>
                    <a:lstStyle/>
                    <a:p>
                      <a:r>
                        <a:rPr lang="en-IN" sz="1400" b="1" dirty="0"/>
                        <a:t>Challenges/Limitations</a:t>
                      </a:r>
                      <a:endParaRPr lang="en-IN" sz="1400" dirty="0"/>
                    </a:p>
                  </a:txBody>
                  <a:tcPr marL="62760" marR="62760" marT="31380" marB="31380" anchor="ctr">
                    <a:lnL>
                      <a:noFill/>
                    </a:lnL>
                    <a:lnR>
                      <a:noFill/>
                    </a:lnR>
                    <a:lnT>
                      <a:noFill/>
                    </a:lnT>
                    <a:lnB>
                      <a:noFill/>
                    </a:lnB>
                    <a:noFill/>
                  </a:tcPr>
                </a:tc>
                <a:tc>
                  <a:txBody>
                    <a:bodyPr/>
                    <a:lstStyle/>
                    <a:p>
                      <a:r>
                        <a:rPr lang="en-IN" sz="1400" b="1" dirty="0"/>
                        <a:t>Future Scope</a:t>
                      </a:r>
                      <a:endParaRPr lang="en-IN" sz="1400" dirty="0"/>
                    </a:p>
                  </a:txBody>
                  <a:tcPr marL="62760" marR="62760" marT="31380" marB="31380" anchor="ctr">
                    <a:lnL>
                      <a:noFill/>
                    </a:lnL>
                    <a:lnR>
                      <a:noFill/>
                    </a:lnR>
                    <a:lnT>
                      <a:noFill/>
                    </a:lnT>
                    <a:lnB>
                      <a:noFill/>
                    </a:lnB>
                    <a:noFill/>
                  </a:tcPr>
                </a:tc>
                <a:extLst>
                  <a:ext uri="{0D108BD9-81ED-4DB2-BD59-A6C34878D82A}">
                    <a16:rowId xmlns:a16="http://schemas.microsoft.com/office/drawing/2014/main" val="1457709797"/>
                  </a:ext>
                </a:extLst>
              </a:tr>
              <a:tr h="1911164">
                <a:tc>
                  <a:txBody>
                    <a:bodyPr/>
                    <a:lstStyle/>
                    <a:p>
                      <a:r>
                        <a:rPr lang="en-GB" sz="1400" dirty="0"/>
                        <a:t>Integration of </a:t>
                      </a:r>
                      <a:r>
                        <a:rPr lang="en-GB" sz="1400" dirty="0" err="1"/>
                        <a:t>LiFi</a:t>
                      </a:r>
                      <a:r>
                        <a:rPr lang="en-GB" sz="1400" dirty="0"/>
                        <a:t> in 5G Telemedicine Systems</a:t>
                      </a:r>
                    </a:p>
                  </a:txBody>
                  <a:tcPr marL="62760" marR="62760" marT="31380" marB="31380" anchor="ctr">
                    <a:lnL>
                      <a:noFill/>
                    </a:lnL>
                    <a:lnR>
                      <a:noFill/>
                    </a:lnR>
                    <a:lnT>
                      <a:noFill/>
                    </a:lnT>
                    <a:lnB>
                      <a:noFill/>
                    </a:lnB>
                    <a:noFill/>
                  </a:tcPr>
                </a:tc>
                <a:tc>
                  <a:txBody>
                    <a:bodyPr/>
                    <a:lstStyle/>
                    <a:p>
                      <a:r>
                        <a:rPr lang="en-IN" sz="1400" dirty="0"/>
                        <a:t>A. Singh, R. Kumar</a:t>
                      </a:r>
                    </a:p>
                  </a:txBody>
                  <a:tcPr marL="62760" marR="62760" marT="31380" marB="31380" anchor="ctr">
                    <a:lnL>
                      <a:noFill/>
                    </a:lnL>
                    <a:lnR>
                      <a:noFill/>
                    </a:lnR>
                    <a:lnT>
                      <a:noFill/>
                    </a:lnT>
                    <a:lnB>
                      <a:noFill/>
                    </a:lnB>
                    <a:noFill/>
                  </a:tcPr>
                </a:tc>
                <a:tc>
                  <a:txBody>
                    <a:bodyPr/>
                    <a:lstStyle/>
                    <a:p>
                      <a:r>
                        <a:rPr lang="en-IN" sz="1400" dirty="0"/>
                        <a:t>2024</a:t>
                      </a:r>
                    </a:p>
                  </a:txBody>
                  <a:tcPr marL="62760" marR="62760" marT="31380" marB="31380" anchor="ctr">
                    <a:lnL>
                      <a:noFill/>
                    </a:lnL>
                    <a:lnR>
                      <a:noFill/>
                    </a:lnR>
                    <a:lnT>
                      <a:noFill/>
                    </a:lnT>
                    <a:lnB>
                      <a:noFill/>
                    </a:lnB>
                    <a:noFill/>
                  </a:tcPr>
                </a:tc>
                <a:tc>
                  <a:txBody>
                    <a:bodyPr/>
                    <a:lstStyle/>
                    <a:p>
                      <a:r>
                        <a:rPr lang="en-GB" sz="1400" dirty="0" err="1"/>
                        <a:t>LiFi</a:t>
                      </a:r>
                      <a:r>
                        <a:rPr lang="en-GB" sz="1400" dirty="0"/>
                        <a:t> reduces electromagnetic interference, ensuring secure and high-speed data transmission for real-time telemedicine consultations.</a:t>
                      </a:r>
                    </a:p>
                  </a:txBody>
                  <a:tcPr marL="62760" marR="62760" marT="31380" marB="31380" anchor="ctr">
                    <a:lnL>
                      <a:noFill/>
                    </a:lnL>
                    <a:lnR>
                      <a:noFill/>
                    </a:lnR>
                    <a:lnT>
                      <a:noFill/>
                    </a:lnT>
                    <a:lnB>
                      <a:noFill/>
                    </a:lnB>
                    <a:noFill/>
                  </a:tcPr>
                </a:tc>
                <a:tc>
                  <a:txBody>
                    <a:bodyPr/>
                    <a:lstStyle/>
                    <a:p>
                      <a:r>
                        <a:rPr lang="en-GB" sz="1400" dirty="0"/>
                        <a:t>Line-of-sight dependence limits usability in dynamic medical environments.</a:t>
                      </a:r>
                    </a:p>
                  </a:txBody>
                  <a:tcPr marL="62760" marR="62760" marT="31380" marB="31380" anchor="ctr">
                    <a:lnL>
                      <a:noFill/>
                    </a:lnL>
                    <a:lnR>
                      <a:noFill/>
                    </a:lnR>
                    <a:lnT>
                      <a:noFill/>
                    </a:lnT>
                    <a:lnB>
                      <a:noFill/>
                    </a:lnB>
                    <a:noFill/>
                  </a:tcPr>
                </a:tc>
                <a:tc>
                  <a:txBody>
                    <a:bodyPr/>
                    <a:lstStyle/>
                    <a:p>
                      <a:r>
                        <a:rPr lang="en-GB" sz="1400" dirty="0"/>
                        <a:t>Optimizing hybrid </a:t>
                      </a:r>
                      <a:r>
                        <a:rPr lang="en-GB" sz="1400" dirty="0" err="1"/>
                        <a:t>LiFi-WiFi</a:t>
                      </a:r>
                      <a:r>
                        <a:rPr lang="en-GB" sz="1400" dirty="0"/>
                        <a:t> systems for seamless connectivity in hospitals.</a:t>
                      </a:r>
                    </a:p>
                  </a:txBody>
                  <a:tcPr marL="62760" marR="62760" marT="31380" marB="31380" anchor="ctr">
                    <a:lnL>
                      <a:noFill/>
                    </a:lnL>
                    <a:lnR>
                      <a:noFill/>
                    </a:lnR>
                    <a:lnT>
                      <a:noFill/>
                    </a:lnT>
                    <a:lnB>
                      <a:noFill/>
                    </a:lnB>
                    <a:noFill/>
                  </a:tcPr>
                </a:tc>
                <a:extLst>
                  <a:ext uri="{0D108BD9-81ED-4DB2-BD59-A6C34878D82A}">
                    <a16:rowId xmlns:a16="http://schemas.microsoft.com/office/drawing/2014/main" val="2778981048"/>
                  </a:ext>
                </a:extLst>
              </a:tr>
              <a:tr h="1889327">
                <a:tc>
                  <a:txBody>
                    <a:bodyPr/>
                    <a:lstStyle/>
                    <a:p>
                      <a:r>
                        <a:rPr lang="en-GB" sz="1400" dirty="0" err="1"/>
                        <a:t>LiFi</a:t>
                      </a:r>
                      <a:r>
                        <a:rPr lang="en-GB" sz="1400" dirty="0"/>
                        <a:t> Technology in Healthcare Environments</a:t>
                      </a:r>
                    </a:p>
                  </a:txBody>
                  <a:tcPr marL="62760" marR="62760" marT="31380" marB="31380" anchor="ctr">
                    <a:lnL>
                      <a:noFill/>
                    </a:lnL>
                    <a:lnR>
                      <a:noFill/>
                    </a:lnR>
                    <a:lnT>
                      <a:noFill/>
                    </a:lnT>
                    <a:lnB>
                      <a:noFill/>
                    </a:lnB>
                    <a:noFill/>
                  </a:tcPr>
                </a:tc>
                <a:tc>
                  <a:txBody>
                    <a:bodyPr/>
                    <a:lstStyle/>
                    <a:p>
                      <a:r>
                        <a:rPr lang="en-IN" sz="1400" dirty="0"/>
                        <a:t>J. Brown, P. Lee</a:t>
                      </a:r>
                    </a:p>
                  </a:txBody>
                  <a:tcPr marL="62760" marR="62760" marT="31380" marB="31380" anchor="ctr">
                    <a:lnL>
                      <a:noFill/>
                    </a:lnL>
                    <a:lnR>
                      <a:noFill/>
                    </a:lnR>
                    <a:lnT>
                      <a:noFill/>
                    </a:lnT>
                    <a:lnB>
                      <a:noFill/>
                    </a:lnB>
                    <a:noFill/>
                  </a:tcPr>
                </a:tc>
                <a:tc>
                  <a:txBody>
                    <a:bodyPr/>
                    <a:lstStyle/>
                    <a:p>
                      <a:r>
                        <a:rPr lang="en-IN" sz="1400" dirty="0"/>
                        <a:t>2023</a:t>
                      </a:r>
                    </a:p>
                  </a:txBody>
                  <a:tcPr marL="62760" marR="62760" marT="31380" marB="31380" anchor="ctr">
                    <a:lnL>
                      <a:noFill/>
                    </a:lnL>
                    <a:lnR>
                      <a:noFill/>
                    </a:lnR>
                    <a:lnT>
                      <a:noFill/>
                    </a:lnT>
                    <a:lnB>
                      <a:noFill/>
                    </a:lnB>
                    <a:noFill/>
                  </a:tcPr>
                </a:tc>
                <a:tc>
                  <a:txBody>
                    <a:bodyPr/>
                    <a:lstStyle/>
                    <a:p>
                      <a:r>
                        <a:rPr lang="en-GB" sz="1400" dirty="0" err="1"/>
                        <a:t>LiFi</a:t>
                      </a:r>
                      <a:r>
                        <a:rPr lang="en-GB" sz="1400" dirty="0"/>
                        <a:t> offers interference-free operation near sensitive medical equipment, supporting remote monitoring with high-speed connectivity.</a:t>
                      </a:r>
                    </a:p>
                  </a:txBody>
                  <a:tcPr marL="62760" marR="62760" marT="31380" marB="31380" anchor="ctr">
                    <a:lnL>
                      <a:noFill/>
                    </a:lnL>
                    <a:lnR>
                      <a:noFill/>
                    </a:lnR>
                    <a:lnT>
                      <a:noFill/>
                    </a:lnT>
                    <a:lnB>
                      <a:noFill/>
                    </a:lnB>
                    <a:noFill/>
                  </a:tcPr>
                </a:tc>
                <a:tc>
                  <a:txBody>
                    <a:bodyPr/>
                    <a:lstStyle/>
                    <a:p>
                      <a:r>
                        <a:rPr lang="en-GB" sz="1400" dirty="0"/>
                        <a:t>Physical barriers like walls or large medical devices obstruct </a:t>
                      </a:r>
                      <a:r>
                        <a:rPr lang="en-GB" sz="1400" dirty="0" err="1"/>
                        <a:t>LiFi</a:t>
                      </a:r>
                      <a:r>
                        <a:rPr lang="en-GB" sz="1400" dirty="0"/>
                        <a:t> signals.</a:t>
                      </a:r>
                    </a:p>
                  </a:txBody>
                  <a:tcPr marL="62760" marR="62760" marT="31380" marB="31380" anchor="ctr">
                    <a:lnL>
                      <a:noFill/>
                    </a:lnL>
                    <a:lnR>
                      <a:noFill/>
                    </a:lnR>
                    <a:lnT>
                      <a:noFill/>
                    </a:lnT>
                    <a:lnB>
                      <a:noFill/>
                    </a:lnB>
                    <a:noFill/>
                  </a:tcPr>
                </a:tc>
                <a:tc>
                  <a:txBody>
                    <a:bodyPr/>
                    <a:lstStyle/>
                    <a:p>
                      <a:r>
                        <a:rPr lang="en-GB" sz="1400" dirty="0"/>
                        <a:t>Development of multi-user </a:t>
                      </a:r>
                      <a:r>
                        <a:rPr lang="en-GB" sz="1400" dirty="0" err="1"/>
                        <a:t>LiFi</a:t>
                      </a:r>
                      <a:r>
                        <a:rPr lang="en-GB" sz="1400" dirty="0"/>
                        <a:t> systems with adaptive beam steering to improve coverage.</a:t>
                      </a:r>
                    </a:p>
                  </a:txBody>
                  <a:tcPr marL="62760" marR="62760" marT="31380" marB="31380" anchor="ctr">
                    <a:lnL>
                      <a:noFill/>
                    </a:lnL>
                    <a:lnR>
                      <a:noFill/>
                    </a:lnR>
                    <a:lnT>
                      <a:noFill/>
                    </a:lnT>
                    <a:lnB>
                      <a:noFill/>
                    </a:lnB>
                    <a:noFill/>
                  </a:tcPr>
                </a:tc>
                <a:extLst>
                  <a:ext uri="{0D108BD9-81ED-4DB2-BD59-A6C34878D82A}">
                    <a16:rowId xmlns:a16="http://schemas.microsoft.com/office/drawing/2014/main" val="3090430925"/>
                  </a:ext>
                </a:extLst>
              </a:tr>
              <a:tr h="1792976">
                <a:tc>
                  <a:txBody>
                    <a:bodyPr/>
                    <a:lstStyle/>
                    <a:p>
                      <a:r>
                        <a:rPr lang="en-GB" sz="1400" dirty="0"/>
                        <a:t>High-Speed Communication in 5G Hospitals</a:t>
                      </a:r>
                    </a:p>
                  </a:txBody>
                  <a:tcPr marL="62760" marR="62760" marT="31380" marB="31380" anchor="ctr">
                    <a:lnL>
                      <a:noFill/>
                    </a:lnL>
                    <a:lnR>
                      <a:noFill/>
                    </a:lnR>
                    <a:lnT>
                      <a:noFill/>
                    </a:lnT>
                    <a:lnB>
                      <a:noFill/>
                    </a:lnB>
                    <a:noFill/>
                  </a:tcPr>
                </a:tc>
                <a:tc>
                  <a:txBody>
                    <a:bodyPr/>
                    <a:lstStyle/>
                    <a:p>
                      <a:r>
                        <a:rPr lang="en-IN" sz="1400" dirty="0"/>
                        <a:t>M. Ali, S. Patil</a:t>
                      </a:r>
                    </a:p>
                  </a:txBody>
                  <a:tcPr marL="62760" marR="62760" marT="31380" marB="31380" anchor="ctr">
                    <a:lnL>
                      <a:noFill/>
                    </a:lnL>
                    <a:lnR>
                      <a:noFill/>
                    </a:lnR>
                    <a:lnT>
                      <a:noFill/>
                    </a:lnT>
                    <a:lnB>
                      <a:noFill/>
                    </a:lnB>
                    <a:noFill/>
                  </a:tcPr>
                </a:tc>
                <a:tc>
                  <a:txBody>
                    <a:bodyPr/>
                    <a:lstStyle/>
                    <a:p>
                      <a:r>
                        <a:rPr lang="en-IN" sz="1400" dirty="0"/>
                        <a:t>2022</a:t>
                      </a:r>
                    </a:p>
                  </a:txBody>
                  <a:tcPr marL="62760" marR="62760" marT="31380" marB="31380" anchor="ctr">
                    <a:lnL>
                      <a:noFill/>
                    </a:lnL>
                    <a:lnR>
                      <a:noFill/>
                    </a:lnR>
                    <a:lnT>
                      <a:noFill/>
                    </a:lnT>
                    <a:lnB>
                      <a:noFill/>
                    </a:lnB>
                    <a:noFill/>
                  </a:tcPr>
                </a:tc>
                <a:tc>
                  <a:txBody>
                    <a:bodyPr/>
                    <a:lstStyle/>
                    <a:p>
                      <a:r>
                        <a:rPr lang="en-GB" sz="1400" dirty="0"/>
                        <a:t>Successful use of </a:t>
                      </a:r>
                      <a:r>
                        <a:rPr lang="en-GB" sz="1400" dirty="0" err="1"/>
                        <a:t>LiFi</a:t>
                      </a:r>
                      <a:r>
                        <a:rPr lang="en-GB" sz="1400" dirty="0"/>
                        <a:t> for high-speed medical imaging transfer and secure patient data transmission in controlled indoor environments.</a:t>
                      </a:r>
                    </a:p>
                  </a:txBody>
                  <a:tcPr marL="62760" marR="62760" marT="31380" marB="31380" anchor="ctr">
                    <a:lnL>
                      <a:noFill/>
                    </a:lnL>
                    <a:lnR>
                      <a:noFill/>
                    </a:lnR>
                    <a:lnT>
                      <a:noFill/>
                    </a:lnT>
                    <a:lnB>
                      <a:noFill/>
                    </a:lnB>
                    <a:noFill/>
                  </a:tcPr>
                </a:tc>
                <a:tc>
                  <a:txBody>
                    <a:bodyPr/>
                    <a:lstStyle/>
                    <a:p>
                      <a:r>
                        <a:rPr lang="en-GB" sz="1400" dirty="0"/>
                        <a:t>High initial infrastructure cost and compatibility issues with existing medical systems.</a:t>
                      </a:r>
                    </a:p>
                  </a:txBody>
                  <a:tcPr marL="62760" marR="62760" marT="31380" marB="31380" anchor="ctr">
                    <a:lnL>
                      <a:noFill/>
                    </a:lnL>
                    <a:lnR>
                      <a:noFill/>
                    </a:lnR>
                    <a:lnT>
                      <a:noFill/>
                    </a:lnT>
                    <a:lnB>
                      <a:noFill/>
                    </a:lnB>
                    <a:noFill/>
                  </a:tcPr>
                </a:tc>
                <a:tc>
                  <a:txBody>
                    <a:bodyPr/>
                    <a:lstStyle/>
                    <a:p>
                      <a:r>
                        <a:rPr lang="en-GB" sz="1400" dirty="0"/>
                        <a:t>Research into cost-effective </a:t>
                      </a:r>
                      <a:r>
                        <a:rPr lang="en-GB" sz="1400" dirty="0" err="1"/>
                        <a:t>LiFi</a:t>
                      </a:r>
                      <a:r>
                        <a:rPr lang="en-GB" sz="1400" dirty="0"/>
                        <a:t> solutions and standardization for hospital adoption.</a:t>
                      </a:r>
                    </a:p>
                  </a:txBody>
                  <a:tcPr marL="62760" marR="62760" marT="31380" marB="31380" anchor="ctr">
                    <a:lnL>
                      <a:noFill/>
                    </a:lnL>
                    <a:lnR>
                      <a:noFill/>
                    </a:lnR>
                    <a:lnT>
                      <a:noFill/>
                    </a:lnT>
                    <a:lnB>
                      <a:noFill/>
                    </a:lnB>
                    <a:noFill/>
                  </a:tcPr>
                </a:tc>
                <a:extLst>
                  <a:ext uri="{0D108BD9-81ED-4DB2-BD59-A6C34878D82A}">
                    <a16:rowId xmlns:a16="http://schemas.microsoft.com/office/drawing/2014/main" val="4100980710"/>
                  </a:ext>
                </a:extLst>
              </a:tr>
            </a:tbl>
          </a:graphicData>
        </a:graphic>
      </p:graphicFrame>
      <p:sp>
        <p:nvSpPr>
          <p:cNvPr id="4" name="TextBox 3">
            <a:extLst>
              <a:ext uri="{FF2B5EF4-FFF2-40B4-BE49-F238E27FC236}">
                <a16:creationId xmlns:a16="http://schemas.microsoft.com/office/drawing/2014/main" id="{F32A080D-FDC5-564A-A84A-E6F206038863}"/>
              </a:ext>
            </a:extLst>
          </p:cNvPr>
          <p:cNvSpPr txBox="1"/>
          <p:nvPr/>
        </p:nvSpPr>
        <p:spPr>
          <a:xfrm>
            <a:off x="3230880" y="138966"/>
            <a:ext cx="5019040" cy="307777"/>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1400" b="1">
                <a:latin typeface="Montserrat"/>
                <a:sym typeface="Montserrat"/>
              </a:rPr>
              <a:t>Literature Survey</a:t>
            </a:r>
            <a:endParaRPr lang="en-US" dirty="0"/>
          </a:p>
        </p:txBody>
      </p:sp>
    </p:spTree>
    <p:extLst>
      <p:ext uri="{BB962C8B-B14F-4D97-AF65-F5344CB8AC3E}">
        <p14:creationId xmlns:p14="http://schemas.microsoft.com/office/powerpoint/2010/main" val="393292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EDD912-EB61-8F06-6B6F-B19AA577F6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TextBox 3">
            <a:extLst>
              <a:ext uri="{FF2B5EF4-FFF2-40B4-BE49-F238E27FC236}">
                <a16:creationId xmlns:a16="http://schemas.microsoft.com/office/drawing/2014/main" id="{8DAB5009-F601-3890-6150-A7F0FB6CF49D}"/>
              </a:ext>
            </a:extLst>
          </p:cNvPr>
          <p:cNvSpPr txBox="1"/>
          <p:nvPr/>
        </p:nvSpPr>
        <p:spPr>
          <a:xfrm>
            <a:off x="4760536" y="112809"/>
            <a:ext cx="4128941" cy="584775"/>
          </a:xfrm>
          <a:prstGeom prst="rect">
            <a:avLst/>
          </a:prstGeom>
          <a:noFill/>
        </p:spPr>
        <p:txBody>
          <a:bodyPr wrap="square" rtlCol="0">
            <a:spAutoFit/>
          </a:bodyPr>
          <a:lstStyle/>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F138475C-D72E-CDBC-2A8C-B2BA04F92384}"/>
              </a:ext>
            </a:extLst>
          </p:cNvPr>
          <p:cNvSpPr txBox="1"/>
          <p:nvPr/>
        </p:nvSpPr>
        <p:spPr>
          <a:xfrm>
            <a:off x="0" y="5159586"/>
            <a:ext cx="11067068" cy="1994777"/>
          </a:xfrm>
          <a:prstGeom prst="rect">
            <a:avLst/>
          </a:prstGeom>
          <a:noFill/>
        </p:spPr>
        <p:txBody>
          <a:bodyPr wrap="square" rtlCol="0">
            <a:spAutoFit/>
          </a:bodyPr>
          <a:lstStyle/>
          <a:p>
            <a:pPr marL="457200">
              <a:lnSpc>
                <a:spcPct val="107000"/>
              </a:lnSpc>
              <a:spcAft>
                <a:spcPts val="800"/>
              </a:spcAft>
            </a:pPr>
            <a:r>
              <a:rPr lang="en-IN" sz="1800" kern="100" dirty="0" err="1">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LiFi</a:t>
            </a:r>
            <a:r>
              <a:rPr lang="en-IN" sz="1800" kern="100" dirty="0">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 works by using LED light and laser </a:t>
            </a:r>
            <a:r>
              <a:rPr lang="en-IN" sz="1800" kern="100" dirty="0">
                <a:solidFill>
                  <a:srgbClr val="1A1A1A"/>
                </a:solidFill>
                <a:latin typeface="Times New Roman" panose="02020603050405020304" pitchFamily="18" charset="0"/>
                <a:ea typeface="Calibri" panose="020F0502020204030204" pitchFamily="34" charset="0"/>
                <a:cs typeface="Times New Roman" panose="02020603050405020304" pitchFamily="18" charset="0"/>
              </a:rPr>
              <a:t>light </a:t>
            </a:r>
            <a:r>
              <a:rPr lang="en-IN" sz="1800" kern="100" dirty="0">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to transmit data wirelessly through visible light communication. Here is how </a:t>
            </a:r>
            <a:r>
              <a:rPr lang="en-IN" sz="1800" kern="100" dirty="0" err="1">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LiFi</a:t>
            </a:r>
            <a:r>
              <a:rPr lang="en-IN" sz="1800" kern="100" dirty="0">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 works in a nutshell:</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LiFi</a:t>
            </a:r>
            <a:r>
              <a:rPr lang="en-IN" sz="1800" kern="100" dirty="0">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 operates by adjusting the intensity of light to send data. The technology involves: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 Light Emitting Diodes (LEDs): </a:t>
            </a:r>
            <a:r>
              <a:rPr lang="en-IN" sz="1800" kern="100" dirty="0" err="1">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LiFi</a:t>
            </a:r>
            <a:r>
              <a:rPr lang="en-IN" sz="1800" kern="100" dirty="0">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 systems mainly use LEDs, which can be turned on and off very quickly to encode information.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4" name="Picture 13">
            <a:extLst>
              <a:ext uri="{FF2B5EF4-FFF2-40B4-BE49-F238E27FC236}">
                <a16:creationId xmlns:a16="http://schemas.microsoft.com/office/drawing/2014/main" id="{D103EDBE-E33C-A524-B46C-6E2FA412B6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20" y="719585"/>
            <a:ext cx="11067068" cy="4495800"/>
          </a:xfrm>
          <a:prstGeom prst="rect">
            <a:avLst/>
          </a:prstGeom>
        </p:spPr>
      </p:pic>
      <p:sp>
        <p:nvSpPr>
          <p:cNvPr id="2" name="TextBox 1">
            <a:extLst>
              <a:ext uri="{FF2B5EF4-FFF2-40B4-BE49-F238E27FC236}">
                <a16:creationId xmlns:a16="http://schemas.microsoft.com/office/drawing/2014/main" id="{5C21AA1A-28D4-E554-F153-4306434F99F2}"/>
              </a:ext>
            </a:extLst>
          </p:cNvPr>
          <p:cNvSpPr txBox="1"/>
          <p:nvPr/>
        </p:nvSpPr>
        <p:spPr>
          <a:xfrm>
            <a:off x="3970215" y="112809"/>
            <a:ext cx="3087077" cy="307777"/>
          </a:xfrm>
          <a:prstGeom prst="rect">
            <a:avLst/>
          </a:prstGeom>
          <a:noFill/>
        </p:spPr>
        <p:txBody>
          <a:bodyPr wrap="square" rtlCol="0">
            <a:spAutoFit/>
          </a:bodyPr>
          <a:lstStyle/>
          <a:p>
            <a:r>
              <a:rPr lang="en-IN" b="1" dirty="0"/>
              <a:t>LIFI ARCHITECTURE</a:t>
            </a:r>
          </a:p>
        </p:txBody>
      </p:sp>
    </p:spTree>
    <p:extLst>
      <p:ext uri="{BB962C8B-B14F-4D97-AF65-F5344CB8AC3E}">
        <p14:creationId xmlns:p14="http://schemas.microsoft.com/office/powerpoint/2010/main" val="76207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3BD1F14-95A1-DD61-105E-3629A75169C1}"/>
              </a:ext>
            </a:extLst>
          </p:cNvPr>
          <p:cNvSpPr>
            <a:spLocks noGrp="1"/>
          </p:cNvSpPr>
          <p:nvPr>
            <p:ph type="pic" idx="2"/>
          </p:nvPr>
        </p:nvSpPr>
        <p:spPr/>
      </p:sp>
      <p:sp>
        <p:nvSpPr>
          <p:cNvPr id="3" name="Slide Number Placeholder 2">
            <a:extLst>
              <a:ext uri="{FF2B5EF4-FFF2-40B4-BE49-F238E27FC236}">
                <a16:creationId xmlns:a16="http://schemas.microsoft.com/office/drawing/2014/main" id="{F1FF3E51-6532-2F3F-4039-5721A8ED5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TextBox 4">
            <a:extLst>
              <a:ext uri="{FF2B5EF4-FFF2-40B4-BE49-F238E27FC236}">
                <a16:creationId xmlns:a16="http://schemas.microsoft.com/office/drawing/2014/main" id="{2FD53CD7-3333-C271-CA01-012A5938C1E3}"/>
              </a:ext>
            </a:extLst>
          </p:cNvPr>
          <p:cNvSpPr txBox="1"/>
          <p:nvPr/>
        </p:nvSpPr>
        <p:spPr>
          <a:xfrm>
            <a:off x="312655" y="754144"/>
            <a:ext cx="11566689" cy="5978560"/>
          </a:xfrm>
          <a:prstGeom prst="rect">
            <a:avLst/>
          </a:prstGeom>
          <a:noFill/>
        </p:spPr>
        <p:txBody>
          <a:bodyPr wrap="square">
            <a:spAutoFit/>
          </a:bodyPr>
          <a:lstStyle/>
          <a:p>
            <a:r>
              <a:rPr lang="en-IN" sz="1800" kern="100" dirty="0">
                <a:solidFill>
                  <a:srgbClr val="1A1A1A"/>
                </a:solidFill>
                <a:effectLst/>
                <a:latin typeface="Times New Roman" panose="02020603050405020304" pitchFamily="18" charset="0"/>
                <a:ea typeface="Calibri" panose="020F0502020204030204" pitchFamily="34" charset="0"/>
                <a:cs typeface="Times New Roman" panose="02020603050405020304" pitchFamily="18" charset="0"/>
              </a:rPr>
              <a:t>- Photodetectors: These are used to receive the light signals. The photodetector captures the modulated light and converts it back into electrical signals.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p>
          <a:p>
            <a:pPr>
              <a:lnSpc>
                <a:spcPct val="115000"/>
              </a:lnSpc>
            </a:pPr>
            <a:r>
              <a:rPr lang="en-GB" sz="1800" dirty="0"/>
              <a:t>-</a:t>
            </a:r>
            <a:r>
              <a:rPr lang="en-IN" sz="1800" dirty="0">
                <a:effectLst/>
                <a:latin typeface="Arial" panose="020B0604020202020204" pitchFamily="34" charset="0"/>
                <a:ea typeface="Arial" panose="020B0604020202020204" pitchFamily="34" charset="0"/>
              </a:rPr>
              <a:t>The diagram you provided appears to represent the **methodology of a Li-Fi communication system**, showcasing how data is transmitted and received through light signals.</a:t>
            </a:r>
          </a:p>
          <a:p>
            <a:pPr>
              <a:lnSpc>
                <a:spcPct val="115000"/>
              </a:lnSpc>
            </a:pPr>
            <a:r>
              <a:rPr lang="en-IN" sz="1800" dirty="0">
                <a:effectLst/>
                <a:latin typeface="Arial" panose="020B0604020202020204" pitchFamily="34" charset="0"/>
                <a:ea typeface="Arial" panose="020B0604020202020204" pitchFamily="34" charset="0"/>
              </a:rPr>
              <a:t> </a:t>
            </a:r>
          </a:p>
          <a:p>
            <a:pPr>
              <a:lnSpc>
                <a:spcPct val="115000"/>
              </a:lnSpc>
            </a:pPr>
            <a:r>
              <a:rPr lang="en-IN" sz="1800" dirty="0">
                <a:effectLst/>
                <a:latin typeface="Arial" panose="020B0604020202020204" pitchFamily="34" charset="0"/>
                <a:ea typeface="Arial" panose="020B0604020202020204" pitchFamily="34" charset="0"/>
              </a:rPr>
              <a:t> 1. PC (Personal Computer):</a:t>
            </a:r>
          </a:p>
          <a:p>
            <a:pPr>
              <a:lnSpc>
                <a:spcPct val="115000"/>
              </a:lnSpc>
            </a:pPr>
            <a:r>
              <a:rPr lang="en-IN" sz="1800" dirty="0">
                <a:effectLst/>
                <a:latin typeface="Arial" panose="020B0604020202020204" pitchFamily="34" charset="0"/>
                <a:ea typeface="Arial" panose="020B0604020202020204" pitchFamily="34" charset="0"/>
              </a:rPr>
              <a:t>    The system begins with a PC that generates data. This data is sent to the transmitter in the form of serial data.</a:t>
            </a:r>
          </a:p>
          <a:p>
            <a:pPr>
              <a:lnSpc>
                <a:spcPct val="115000"/>
              </a:lnSpc>
            </a:pPr>
            <a:r>
              <a:rPr lang="en-IN" sz="1800" dirty="0">
                <a:effectLst/>
                <a:latin typeface="Arial" panose="020B0604020202020204" pitchFamily="34" charset="0"/>
                <a:ea typeface="Arial" panose="020B0604020202020204" pitchFamily="34" charset="0"/>
              </a:rPr>
              <a:t> </a:t>
            </a:r>
          </a:p>
          <a:p>
            <a:pPr>
              <a:lnSpc>
                <a:spcPct val="115000"/>
              </a:lnSpc>
            </a:pPr>
            <a:r>
              <a:rPr lang="en-IN" sz="1800" dirty="0">
                <a:effectLst/>
                <a:latin typeface="Arial" panose="020B0604020202020204" pitchFamily="34" charset="0"/>
                <a:ea typeface="Arial" panose="020B0604020202020204" pitchFamily="34" charset="0"/>
              </a:rPr>
              <a:t>2. Power Section:</a:t>
            </a:r>
          </a:p>
          <a:p>
            <a:pPr>
              <a:lnSpc>
                <a:spcPct val="115000"/>
              </a:lnSpc>
            </a:pPr>
            <a:r>
              <a:rPr lang="en-IN" sz="1800" dirty="0">
                <a:effectLst/>
                <a:latin typeface="Arial" panose="020B0604020202020204" pitchFamily="34" charset="0"/>
                <a:ea typeface="Arial" panose="020B0604020202020204" pitchFamily="34" charset="0"/>
              </a:rPr>
              <a:t>   The power section supplies the necessary electrical power to the transmitter and other components to ensure proper functioning of the system.</a:t>
            </a:r>
          </a:p>
          <a:p>
            <a:pPr>
              <a:lnSpc>
                <a:spcPct val="115000"/>
              </a:lnSpc>
            </a:pPr>
            <a:r>
              <a:rPr lang="en-IN" sz="1800" dirty="0">
                <a:effectLst/>
                <a:latin typeface="Arial" panose="020B0604020202020204" pitchFamily="34" charset="0"/>
                <a:ea typeface="Arial" panose="020B0604020202020204" pitchFamily="34" charset="0"/>
              </a:rPr>
              <a:t> </a:t>
            </a:r>
          </a:p>
          <a:p>
            <a:pPr>
              <a:lnSpc>
                <a:spcPct val="115000"/>
              </a:lnSpc>
            </a:pPr>
            <a:r>
              <a:rPr lang="en-IN" sz="1800" dirty="0">
                <a:effectLst/>
                <a:latin typeface="Arial" panose="020B0604020202020204" pitchFamily="34" charset="0"/>
                <a:ea typeface="Arial" panose="020B0604020202020204" pitchFamily="34" charset="0"/>
              </a:rPr>
              <a:t>3. Transmitter:</a:t>
            </a:r>
          </a:p>
          <a:p>
            <a:pPr>
              <a:lnSpc>
                <a:spcPct val="115000"/>
              </a:lnSpc>
            </a:pPr>
            <a:r>
              <a:rPr lang="en-IN" sz="1800" dirty="0">
                <a:effectLst/>
                <a:latin typeface="Arial" panose="020B0604020202020204" pitchFamily="34" charset="0"/>
                <a:ea typeface="Arial" panose="020B0604020202020204" pitchFamily="34" charset="0"/>
              </a:rPr>
              <a:t>   The transmitter receives the serial data from the PC and prepares it to be converted into light signals. The transmitter works with the laser source to modulate the data into light waves.</a:t>
            </a:r>
          </a:p>
          <a:p>
            <a:pPr>
              <a:lnSpc>
                <a:spcPct val="115000"/>
              </a:lnSpc>
            </a:pPr>
            <a:r>
              <a:rPr lang="en-IN" sz="1800" dirty="0">
                <a:effectLst/>
                <a:latin typeface="Arial" panose="020B0604020202020204" pitchFamily="34" charset="0"/>
                <a:ea typeface="Arial" panose="020B0604020202020204" pitchFamily="34" charset="0"/>
              </a:rPr>
              <a:t> </a:t>
            </a:r>
          </a:p>
          <a:p>
            <a:endParaRPr lang="en-GB" sz="1800" dirty="0"/>
          </a:p>
        </p:txBody>
      </p:sp>
    </p:spTree>
    <p:extLst>
      <p:ext uri="{BB962C8B-B14F-4D97-AF65-F5344CB8AC3E}">
        <p14:creationId xmlns:p14="http://schemas.microsoft.com/office/powerpoint/2010/main" val="338821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1520B61-75D6-E452-3C62-031BC91146B3}"/>
              </a:ext>
            </a:extLst>
          </p:cNvPr>
          <p:cNvSpPr>
            <a:spLocks noGrp="1"/>
          </p:cNvSpPr>
          <p:nvPr>
            <p:ph type="pic" idx="2"/>
          </p:nvPr>
        </p:nvSpPr>
        <p:spPr/>
      </p:sp>
      <p:sp>
        <p:nvSpPr>
          <p:cNvPr id="3" name="Slide Number Placeholder 2">
            <a:extLst>
              <a:ext uri="{FF2B5EF4-FFF2-40B4-BE49-F238E27FC236}">
                <a16:creationId xmlns:a16="http://schemas.microsoft.com/office/drawing/2014/main" id="{B48BEA31-EECD-60A5-62B5-01C59B5EE0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5" name="TextBox 4">
            <a:extLst>
              <a:ext uri="{FF2B5EF4-FFF2-40B4-BE49-F238E27FC236}">
                <a16:creationId xmlns:a16="http://schemas.microsoft.com/office/drawing/2014/main" id="{FF7D499E-6012-D95D-33D4-8CA2BBAB74C8}"/>
              </a:ext>
            </a:extLst>
          </p:cNvPr>
          <p:cNvSpPr txBox="1"/>
          <p:nvPr/>
        </p:nvSpPr>
        <p:spPr>
          <a:xfrm>
            <a:off x="147906" y="1110468"/>
            <a:ext cx="11441723" cy="4271939"/>
          </a:xfrm>
          <a:prstGeom prst="rect">
            <a:avLst/>
          </a:prstGeom>
          <a:noFill/>
        </p:spPr>
        <p:txBody>
          <a:bodyPr wrap="square">
            <a:spAutoFit/>
          </a:bodyPr>
          <a:lstStyle/>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4. Laser Source:</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The laser source is responsible for converting the electrical signals from the transmitter into light signals. These light signals carry the data and are directed towards the receiver.</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5. Light Transmission:</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The modulated light from the laser travels through the air as the medium. This is the key mechanism of Li-Fi, where light, rather than radio frequencies, is used to transmit data.</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6. Receiver Diode:</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the receiving end, a receiver diode (or photodiode) captures the incoming light signal. The diode converts the light signal back into an electrical signal.</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7. Light Filter:</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The light filter ensures that only the relevant frequencies of light (containing the data) reach the receiver diode, filtering out any unwanted light interference from the surroundings.</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8. Receiver Data Analyser:</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 The receiver data analyser takes the electrical signal from the receiver diode and processes it back into meaningful data. It decodes the signal to make it understandable for further use.</a:t>
            </a:r>
          </a:p>
          <a:p>
            <a:pPr>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9. LCD Display:</a:t>
            </a:r>
          </a:p>
          <a:p>
            <a:r>
              <a:rPr lang="en-IN" dirty="0">
                <a:effectLst/>
                <a:latin typeface="Times New Roman" panose="02020603050405020304" pitchFamily="18" charset="0"/>
                <a:ea typeface="Arial" panose="020B0604020202020204" pitchFamily="34" charset="0"/>
                <a:cs typeface="Times New Roman" panose="02020603050405020304" pitchFamily="18" charset="0"/>
              </a:rPr>
              <a:t>   Finally, the processed data can be displayed on an LCD display or other output devices, allowing the user to view the transmitted information</a:t>
            </a:r>
          </a:p>
        </p:txBody>
      </p:sp>
    </p:spTree>
    <p:extLst>
      <p:ext uri="{BB962C8B-B14F-4D97-AF65-F5344CB8AC3E}">
        <p14:creationId xmlns:p14="http://schemas.microsoft.com/office/powerpoint/2010/main" val="600126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737418" y="939676"/>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 </a:t>
            </a: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(Clearly mention milestone for objectives under each reviews)</a:t>
            </a:r>
            <a:endParaRPr dirty="0"/>
          </a:p>
        </p:txBody>
      </p:sp>
      <mc:AlternateContent xmlns:mc="http://schemas.openxmlformats.org/markup-compatibility/2006" xmlns:cx2="http://schemas.microsoft.com/office/drawing/2015/10/21/chartex">
        <mc:Choice Requires="cx2">
          <p:graphicFrame>
            <p:nvGraphicFramePr>
              <p:cNvPr id="2" name="Chart 1">
                <a:extLst>
                  <a:ext uri="{FF2B5EF4-FFF2-40B4-BE49-F238E27FC236}">
                    <a16:creationId xmlns:a16="http://schemas.microsoft.com/office/drawing/2014/main" id="{7E680088-E2F9-8D9A-5805-74DD5A4894E5}"/>
                  </a:ext>
                </a:extLst>
              </p:cNvPr>
              <p:cNvGraphicFramePr/>
              <p:nvPr>
                <p:extLst>
                  <p:ext uri="{D42A27DB-BD31-4B8C-83A1-F6EECF244321}">
                    <p14:modId xmlns:p14="http://schemas.microsoft.com/office/powerpoint/2010/main" val="1250318877"/>
                  </p:ext>
                </p:extLst>
              </p:nvPr>
            </p:nvGraphicFramePr>
            <p:xfrm>
              <a:off x="2271860" y="1432874"/>
              <a:ext cx="8910490" cy="455359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 name="Chart 1">
                <a:extLst>
                  <a:ext uri="{FF2B5EF4-FFF2-40B4-BE49-F238E27FC236}">
                    <a16:creationId xmlns:a16="http://schemas.microsoft.com/office/drawing/2014/main" id="{7E680088-E2F9-8D9A-5805-74DD5A4894E5}"/>
                  </a:ext>
                </a:extLst>
              </p:cNvPr>
              <p:cNvPicPr>
                <a:picLocks noGrp="1" noRot="1" noChangeAspect="1" noMove="1" noResize="1" noEditPoints="1" noAdjustHandles="1" noChangeArrowheads="1" noChangeShapeType="1"/>
              </p:cNvPicPr>
              <p:nvPr/>
            </p:nvPicPr>
            <p:blipFill>
              <a:blip r:embed="rId4"/>
              <a:stretch>
                <a:fillRect/>
              </a:stretch>
            </p:blipFill>
            <p:spPr>
              <a:xfrm>
                <a:off x="2271860" y="1432874"/>
                <a:ext cx="8910490" cy="4553594"/>
              </a:xfrm>
              <a:prstGeom prst="rect">
                <a:avLst/>
              </a:prstGeom>
            </p:spPr>
          </p:pic>
        </mc:Fallback>
      </mc:AlternateContent>
    </p:spTree>
    <p:extLst>
      <p:ext uri="{BB962C8B-B14F-4D97-AF65-F5344CB8AC3E}">
        <p14:creationId xmlns:p14="http://schemas.microsoft.com/office/powerpoint/2010/main" val="331631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D554371-BD5D-7C1D-756B-8AE715AA6086}"/>
              </a:ext>
            </a:extLst>
          </p:cNvPr>
          <p:cNvSpPr>
            <a:spLocks noGrp="1"/>
          </p:cNvSpPr>
          <p:nvPr>
            <p:ph type="pic" idx="2"/>
          </p:nvPr>
        </p:nvSpPr>
        <p:spPr>
          <a:xfrm>
            <a:off x="0" y="0"/>
            <a:ext cx="12192000" cy="6858000"/>
          </a:xfrm>
        </p:spPr>
      </p:sp>
      <p:sp>
        <p:nvSpPr>
          <p:cNvPr id="3" name="Slide Number Placeholder 2">
            <a:extLst>
              <a:ext uri="{FF2B5EF4-FFF2-40B4-BE49-F238E27FC236}">
                <a16:creationId xmlns:a16="http://schemas.microsoft.com/office/drawing/2014/main" id="{DB030C03-A552-E0DB-34DB-FB921EBB6C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B9298A78-E6A5-9BBD-C417-7885651E7DAC}"/>
                  </a:ext>
                </a:extLst>
              </p:cNvPr>
              <p:cNvGraphicFramePr/>
              <p:nvPr>
                <p:extLst>
                  <p:ext uri="{D42A27DB-BD31-4B8C-83A1-F6EECF244321}">
                    <p14:modId xmlns:p14="http://schemas.microsoft.com/office/powerpoint/2010/main" val="3964262624"/>
                  </p:ext>
                </p:extLst>
              </p:nvPr>
            </p:nvGraphicFramePr>
            <p:xfrm>
              <a:off x="1838325" y="933450"/>
              <a:ext cx="9096375" cy="391287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B9298A78-E6A5-9BBD-C417-7885651E7DAC}"/>
                  </a:ext>
                </a:extLst>
              </p:cNvPr>
              <p:cNvPicPr>
                <a:picLocks noGrp="1" noRot="1" noChangeAspect="1" noMove="1" noResize="1" noEditPoints="1" noAdjustHandles="1" noChangeArrowheads="1" noChangeShapeType="1"/>
              </p:cNvPicPr>
              <p:nvPr/>
            </p:nvPicPr>
            <p:blipFill>
              <a:blip r:embed="rId3"/>
              <a:stretch>
                <a:fillRect/>
              </a:stretch>
            </p:blipFill>
            <p:spPr>
              <a:xfrm>
                <a:off x="1838325" y="933450"/>
                <a:ext cx="9096375" cy="3912870"/>
              </a:xfrm>
              <a:prstGeom prst="rect">
                <a:avLst/>
              </a:prstGeom>
            </p:spPr>
          </p:pic>
        </mc:Fallback>
      </mc:AlternateContent>
    </p:spTree>
    <p:extLst>
      <p:ext uri="{BB962C8B-B14F-4D97-AF65-F5344CB8AC3E}">
        <p14:creationId xmlns:p14="http://schemas.microsoft.com/office/powerpoint/2010/main" val="303219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0E3288EA-B452-761C-1CD6-EFC76A270AC5}"/>
              </a:ext>
            </a:extLst>
          </p:cNvPr>
          <p:cNvPicPr>
            <a:picLocks noChangeAspect="1"/>
          </p:cNvPicPr>
          <p:nvPr/>
        </p:nvPicPr>
        <p:blipFill>
          <a:blip r:embed="rId2"/>
          <a:stretch>
            <a:fillRect/>
          </a:stretch>
        </p:blipFill>
        <p:spPr>
          <a:xfrm>
            <a:off x="412956" y="0"/>
            <a:ext cx="10138447" cy="6693031"/>
          </a:xfrm>
          <a:prstGeom prst="rect">
            <a:avLst/>
          </a:prstGeom>
        </p:spPr>
      </p:pic>
    </p:spTree>
    <p:extLst>
      <p:ext uri="{BB962C8B-B14F-4D97-AF65-F5344CB8AC3E}">
        <p14:creationId xmlns:p14="http://schemas.microsoft.com/office/powerpoint/2010/main" val="1229190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3212</TotalTime>
  <Words>2158</Words>
  <Application>Microsoft Office PowerPoint</Application>
  <PresentationFormat>Widescreen</PresentationFormat>
  <Paragraphs>265</Paragraphs>
  <Slides>28</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Aharoni</vt:lpstr>
      <vt:lpstr>Montserrat</vt:lpstr>
      <vt:lpstr>Poppins SemiBold</vt:lpstr>
      <vt:lpstr>Open Sans</vt:lpstr>
      <vt:lpstr>Arial Black</vt:lpstr>
      <vt:lpstr>Times New Roman</vt:lpstr>
      <vt:lpstr>Arial</vt:lpstr>
      <vt:lpstr>Verdana</vt:lpstr>
      <vt:lpstr>Calibri</vt:lpstr>
      <vt:lpstr>Courier New</vt:lpstr>
      <vt:lpstr>Plus Jakarta Sans</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Niranjan GN</cp:lastModifiedBy>
  <cp:revision>51</cp:revision>
  <dcterms:created xsi:type="dcterms:W3CDTF">2022-05-23T07:15:42Z</dcterms:created>
  <dcterms:modified xsi:type="dcterms:W3CDTF">2025-03-24T12:21:20Z</dcterms:modified>
</cp:coreProperties>
</file>